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9"/>
  </p:notesMasterIdLst>
  <p:handoutMasterIdLst>
    <p:handoutMasterId r:id="rId30"/>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スタイル/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439"/>
    <p:restoredTop sz="50056"/>
  </p:normalViewPr>
  <p:slideViewPr>
    <p:cSldViewPr snapToGrid="0">
      <p:cViewPr varScale="1">
        <p:scale>
          <a:sx n="127" d="100"/>
          <a:sy n="127" d="100"/>
        </p:scale>
        <p:origin x="712"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B81235D-4DDE-FF46-8067-8B61F1C6F8DE}" type="datetimeFigureOut">
              <a:rPr lang="ja-JP" altLang="en-US" smtClean="0"/>
              <a:pPr/>
              <a:t>2020/1/2</a:t>
            </a:fld>
            <a:endParaRPr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80EE940-A59B-8142-90F7-BBB7D1E90CA3}" type="slidenum">
              <a:rPr lang="ja-JP" altLang="en-US" smtClean="0"/>
              <a:pPr/>
              <a:t>‹#›</a:t>
            </a:fld>
            <a:endParaRPr lang="ja-JP" altLang="en-US"/>
          </a:p>
        </p:txBody>
      </p:sp>
    </p:spTree>
    <p:extLst>
      <p:ext uri="{BB962C8B-B14F-4D97-AF65-F5344CB8AC3E}">
        <p14:creationId xmlns:p14="http://schemas.microsoft.com/office/powerpoint/2010/main" val="26124042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24FDB7-E31F-164A-9F24-DA7CDCAC6D2B}" type="datetimeFigureOut">
              <a:rPr lang="ja-JP" altLang="en-US" smtClean="0"/>
              <a:pPr/>
              <a:t>2020/1/2</a:t>
            </a:fld>
            <a:endParaRPr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10AEFD-F972-CA48-8D28-103DA0CEDB78}" type="slidenum">
              <a:rPr lang="ja-JP" altLang="en-US" smtClean="0"/>
              <a:pPr/>
              <a:t>‹#›</a:t>
            </a:fld>
            <a:endParaRPr lang="ja-JP" altLang="en-US"/>
          </a:p>
        </p:txBody>
      </p:sp>
    </p:spTree>
    <p:extLst>
      <p:ext uri="{BB962C8B-B14F-4D97-AF65-F5344CB8AC3E}">
        <p14:creationId xmlns:p14="http://schemas.microsoft.com/office/powerpoint/2010/main" val="266253174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F10AEFD-F972-CA48-8D28-103DA0CEDB78}" type="slidenum">
              <a:rPr lang="ja-JP" altLang="en-US" smtClean="0"/>
              <a:pPr/>
              <a:t>1</a:t>
            </a:fld>
            <a:endParaRPr lang="ja-JP" altLang="en-US"/>
          </a:p>
        </p:txBody>
      </p:sp>
    </p:spTree>
    <p:extLst>
      <p:ext uri="{BB962C8B-B14F-4D97-AF65-F5344CB8AC3E}">
        <p14:creationId xmlns:p14="http://schemas.microsoft.com/office/powerpoint/2010/main" val="3209688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0F14C7-2EBA-8A42-B7EB-FB48AE984DB7}" type="slidenum">
              <a:rPr lang="en-US" altLang="ja-JP"/>
              <a:pPr/>
              <a:t>10</a:t>
            </a:fld>
            <a:endParaRPr lang="en-US" altLang="ja-JP"/>
          </a:p>
        </p:txBody>
      </p:sp>
      <p:sp>
        <p:nvSpPr>
          <p:cNvPr id="384002" name="Rectangle 2"/>
          <p:cNvSpPr>
            <a:spLocks noGrp="1" noRot="1" noChangeAspect="1" noChangeArrowheads="1" noTextEdit="1"/>
          </p:cNvSpPr>
          <p:nvPr>
            <p:ph type="sldImg"/>
          </p:nvPr>
        </p:nvSpPr>
        <p:spPr>
          <a:ln/>
        </p:spPr>
      </p:sp>
      <p:sp>
        <p:nvSpPr>
          <p:cNvPr id="384003"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19882214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A6E45B-881C-514B-A195-DC1DB43353A6}" type="slidenum">
              <a:rPr lang="en-US" altLang="ja-JP"/>
              <a:pPr/>
              <a:t>11</a:t>
            </a:fld>
            <a:endParaRPr lang="en-US" altLang="ja-JP"/>
          </a:p>
        </p:txBody>
      </p:sp>
      <p:sp>
        <p:nvSpPr>
          <p:cNvPr id="386050" name="Rectangle 2"/>
          <p:cNvSpPr>
            <a:spLocks noGrp="1" noRot="1" noChangeAspect="1" noChangeArrowheads="1" noTextEdit="1"/>
          </p:cNvSpPr>
          <p:nvPr>
            <p:ph type="sldImg"/>
          </p:nvPr>
        </p:nvSpPr>
        <p:spPr>
          <a:ln/>
        </p:spPr>
      </p:sp>
      <p:sp>
        <p:nvSpPr>
          <p:cNvPr id="386051"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758671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0F4CAC-70B2-7F4B-839F-14F15873E213}" type="slidenum">
              <a:rPr lang="en-US" altLang="ja-JP"/>
              <a:pPr/>
              <a:t>12</a:t>
            </a:fld>
            <a:endParaRPr lang="en-US" altLang="ja-JP"/>
          </a:p>
        </p:txBody>
      </p:sp>
      <p:sp>
        <p:nvSpPr>
          <p:cNvPr id="388098" name="Rectangle 2"/>
          <p:cNvSpPr>
            <a:spLocks noGrp="1" noRot="1" noChangeAspect="1" noChangeArrowheads="1" noTextEdit="1"/>
          </p:cNvSpPr>
          <p:nvPr>
            <p:ph type="sldImg"/>
          </p:nvPr>
        </p:nvSpPr>
        <p:spPr>
          <a:ln/>
        </p:spPr>
      </p:sp>
      <p:sp>
        <p:nvSpPr>
          <p:cNvPr id="388099"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16411856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431C33-9EA7-3246-BC82-A9352628FE56}" type="slidenum">
              <a:rPr lang="en-US" altLang="ja-JP"/>
              <a:pPr/>
              <a:t>13</a:t>
            </a:fld>
            <a:endParaRPr lang="en-US" altLang="ja-JP"/>
          </a:p>
        </p:txBody>
      </p:sp>
      <p:sp>
        <p:nvSpPr>
          <p:cNvPr id="390146" name="Rectangle 2"/>
          <p:cNvSpPr>
            <a:spLocks noGrp="1" noRot="1" noChangeAspect="1" noChangeArrowheads="1" noTextEdit="1"/>
          </p:cNvSpPr>
          <p:nvPr>
            <p:ph type="sldImg"/>
          </p:nvPr>
        </p:nvSpPr>
        <p:spPr>
          <a:ln/>
        </p:spPr>
      </p:sp>
      <p:sp>
        <p:nvSpPr>
          <p:cNvPr id="390147"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11280137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C6597F-2E81-8149-8A24-4CA45EC92CFA}" type="slidenum">
              <a:rPr lang="en-US" altLang="ja-JP"/>
              <a:pPr/>
              <a:t>14</a:t>
            </a:fld>
            <a:endParaRPr lang="en-US" altLang="ja-JP"/>
          </a:p>
        </p:txBody>
      </p:sp>
      <p:sp>
        <p:nvSpPr>
          <p:cNvPr id="392194" name="Rectangle 2"/>
          <p:cNvSpPr>
            <a:spLocks noGrp="1" noRot="1" noChangeAspect="1" noChangeArrowheads="1" noTextEdit="1"/>
          </p:cNvSpPr>
          <p:nvPr>
            <p:ph type="sldImg"/>
          </p:nvPr>
        </p:nvSpPr>
        <p:spPr>
          <a:ln/>
        </p:spPr>
      </p:sp>
      <p:sp>
        <p:nvSpPr>
          <p:cNvPr id="392195"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5422504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9CFB52-8F3D-1641-8E79-1A787D3DAB9A}" type="slidenum">
              <a:rPr lang="en-US" altLang="ja-JP"/>
              <a:pPr/>
              <a:t>15</a:t>
            </a:fld>
            <a:endParaRPr lang="en-US" altLang="ja-JP"/>
          </a:p>
        </p:txBody>
      </p:sp>
      <p:sp>
        <p:nvSpPr>
          <p:cNvPr id="394242" name="Rectangle 2"/>
          <p:cNvSpPr>
            <a:spLocks noGrp="1" noRot="1" noChangeAspect="1" noChangeArrowheads="1" noTextEdit="1"/>
          </p:cNvSpPr>
          <p:nvPr>
            <p:ph type="sldImg"/>
          </p:nvPr>
        </p:nvSpPr>
        <p:spPr>
          <a:ln/>
        </p:spPr>
      </p:sp>
      <p:sp>
        <p:nvSpPr>
          <p:cNvPr id="394243"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18304174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F54A90-0A63-3940-AA79-7DBB533194CB}" type="slidenum">
              <a:rPr lang="en-US" altLang="ja-JP"/>
              <a:pPr/>
              <a:t>16</a:t>
            </a:fld>
            <a:endParaRPr lang="en-US" altLang="ja-JP"/>
          </a:p>
        </p:txBody>
      </p:sp>
      <p:sp>
        <p:nvSpPr>
          <p:cNvPr id="396290" name="Rectangle 2"/>
          <p:cNvSpPr>
            <a:spLocks noGrp="1" noRot="1" noChangeAspect="1" noChangeArrowheads="1" noTextEdit="1"/>
          </p:cNvSpPr>
          <p:nvPr>
            <p:ph type="sldImg"/>
          </p:nvPr>
        </p:nvSpPr>
        <p:spPr>
          <a:ln/>
        </p:spPr>
      </p:sp>
      <p:sp>
        <p:nvSpPr>
          <p:cNvPr id="396291"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11223346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953101-98EE-8847-AE1C-1741940EB7AC}" type="slidenum">
              <a:rPr lang="en-US" altLang="ja-JP"/>
              <a:pPr/>
              <a:t>17</a:t>
            </a:fld>
            <a:endParaRPr lang="en-US" altLang="ja-JP"/>
          </a:p>
        </p:txBody>
      </p:sp>
      <p:sp>
        <p:nvSpPr>
          <p:cNvPr id="398338" name="Rectangle 2"/>
          <p:cNvSpPr>
            <a:spLocks noGrp="1" noRot="1" noChangeAspect="1" noChangeArrowheads="1" noTextEdit="1"/>
          </p:cNvSpPr>
          <p:nvPr>
            <p:ph type="sldImg"/>
          </p:nvPr>
        </p:nvSpPr>
        <p:spPr>
          <a:ln/>
        </p:spPr>
      </p:sp>
      <p:sp>
        <p:nvSpPr>
          <p:cNvPr id="398339"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3392587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D6E4BB-D06E-4640-B9A2-C4DCAB63737D}" type="slidenum">
              <a:rPr lang="en-US" altLang="ja-JP"/>
              <a:pPr/>
              <a:t>18</a:t>
            </a:fld>
            <a:endParaRPr lang="en-US" altLang="ja-JP"/>
          </a:p>
        </p:txBody>
      </p:sp>
      <p:sp>
        <p:nvSpPr>
          <p:cNvPr id="400386" name="Rectangle 2"/>
          <p:cNvSpPr>
            <a:spLocks noGrp="1" noRot="1" noChangeAspect="1" noChangeArrowheads="1" noTextEdit="1"/>
          </p:cNvSpPr>
          <p:nvPr>
            <p:ph type="sldImg"/>
          </p:nvPr>
        </p:nvSpPr>
        <p:spPr>
          <a:ln/>
        </p:spPr>
      </p:sp>
      <p:sp>
        <p:nvSpPr>
          <p:cNvPr id="400387"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3532830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94FECB-9151-4942-9531-5B7969DCD738}" type="slidenum">
              <a:rPr lang="en-US" altLang="ja-JP"/>
              <a:pPr/>
              <a:t>19</a:t>
            </a:fld>
            <a:endParaRPr lang="en-US" altLang="ja-JP"/>
          </a:p>
        </p:txBody>
      </p:sp>
      <p:sp>
        <p:nvSpPr>
          <p:cNvPr id="402434" name="Rectangle 2"/>
          <p:cNvSpPr>
            <a:spLocks noGrp="1" noRot="1" noChangeAspect="1" noChangeArrowheads="1" noTextEdit="1"/>
          </p:cNvSpPr>
          <p:nvPr>
            <p:ph type="sldImg"/>
          </p:nvPr>
        </p:nvSpPr>
        <p:spPr>
          <a:ln/>
        </p:spPr>
      </p:sp>
      <p:sp>
        <p:nvSpPr>
          <p:cNvPr id="402435"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1984194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616185-D4D7-454B-A866-FA4DB071FFC6}" type="slidenum">
              <a:rPr lang="en-US" altLang="ja-JP"/>
              <a:pPr/>
              <a:t>2</a:t>
            </a:fld>
            <a:endParaRPr lang="en-US" altLang="ja-JP"/>
          </a:p>
        </p:txBody>
      </p:sp>
      <p:sp>
        <p:nvSpPr>
          <p:cNvPr id="175106" name="Rectangle 2"/>
          <p:cNvSpPr>
            <a:spLocks noGrp="1" noRot="1" noChangeAspec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17961441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D29F79-502D-C442-8B09-793C9B2A9BB1}" type="slidenum">
              <a:rPr lang="en-US" altLang="ja-JP"/>
              <a:pPr/>
              <a:t>20</a:t>
            </a:fld>
            <a:endParaRPr lang="en-US" altLang="ja-JP"/>
          </a:p>
        </p:txBody>
      </p:sp>
      <p:sp>
        <p:nvSpPr>
          <p:cNvPr id="404482" name="Rectangle 2"/>
          <p:cNvSpPr>
            <a:spLocks noGrp="1" noRot="1" noChangeAspect="1" noChangeArrowheads="1" noTextEdit="1"/>
          </p:cNvSpPr>
          <p:nvPr>
            <p:ph type="sldImg"/>
          </p:nvPr>
        </p:nvSpPr>
        <p:spPr>
          <a:ln/>
        </p:spPr>
      </p:sp>
      <p:sp>
        <p:nvSpPr>
          <p:cNvPr id="404483"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777600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BF3FA4-16F8-084B-957F-59CF15D3FD0A}" type="slidenum">
              <a:rPr lang="en-US" altLang="ja-JP"/>
              <a:pPr/>
              <a:t>21</a:t>
            </a:fld>
            <a:endParaRPr lang="en-US" altLang="ja-JP"/>
          </a:p>
        </p:txBody>
      </p:sp>
      <p:sp>
        <p:nvSpPr>
          <p:cNvPr id="406530" name="Rectangle 2"/>
          <p:cNvSpPr>
            <a:spLocks noGrp="1" noRot="1" noChangeAspect="1" noChangeArrowheads="1" noTextEdit="1"/>
          </p:cNvSpPr>
          <p:nvPr>
            <p:ph type="sldImg"/>
          </p:nvPr>
        </p:nvSpPr>
        <p:spPr>
          <a:ln/>
        </p:spPr>
      </p:sp>
      <p:sp>
        <p:nvSpPr>
          <p:cNvPr id="406531"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12436912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03FCBE-2FC5-BF40-8610-9CD991662A82}" type="slidenum">
              <a:rPr lang="en-US" altLang="ja-JP"/>
              <a:pPr/>
              <a:t>22</a:t>
            </a:fld>
            <a:endParaRPr lang="en-US" altLang="ja-JP"/>
          </a:p>
        </p:txBody>
      </p:sp>
      <p:sp>
        <p:nvSpPr>
          <p:cNvPr id="408578" name="Rectangle 2"/>
          <p:cNvSpPr>
            <a:spLocks noGrp="1" noRot="1" noChangeAspect="1" noChangeArrowheads="1" noTextEdit="1"/>
          </p:cNvSpPr>
          <p:nvPr>
            <p:ph type="sldImg"/>
          </p:nvPr>
        </p:nvSpPr>
        <p:spPr>
          <a:ln/>
        </p:spPr>
      </p:sp>
      <p:sp>
        <p:nvSpPr>
          <p:cNvPr id="408579"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12599814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7CC8CF-E304-C24F-A41E-1E03D28E8847}" type="slidenum">
              <a:rPr lang="en-US" altLang="ja-JP"/>
              <a:pPr/>
              <a:t>23</a:t>
            </a:fld>
            <a:endParaRPr lang="en-US" altLang="ja-JP"/>
          </a:p>
        </p:txBody>
      </p:sp>
      <p:sp>
        <p:nvSpPr>
          <p:cNvPr id="410626" name="Rectangle 2"/>
          <p:cNvSpPr>
            <a:spLocks noGrp="1" noRot="1" noChangeAspect="1" noChangeArrowheads="1" noTextEdit="1"/>
          </p:cNvSpPr>
          <p:nvPr>
            <p:ph type="sldImg"/>
          </p:nvPr>
        </p:nvSpPr>
        <p:spPr>
          <a:ln/>
        </p:spPr>
      </p:sp>
      <p:sp>
        <p:nvSpPr>
          <p:cNvPr id="410627"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1725249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BC830E-0A62-7843-A200-C3F08C7F209B}" type="slidenum">
              <a:rPr lang="en-US" altLang="ja-JP"/>
              <a:pPr/>
              <a:t>24</a:t>
            </a:fld>
            <a:endParaRPr lang="en-US" altLang="ja-JP"/>
          </a:p>
        </p:txBody>
      </p:sp>
      <p:sp>
        <p:nvSpPr>
          <p:cNvPr id="416770" name="Rectangle 2"/>
          <p:cNvSpPr>
            <a:spLocks noGrp="1" noRot="1" noChangeAspect="1" noChangeArrowheads="1" noTextEdit="1"/>
          </p:cNvSpPr>
          <p:nvPr>
            <p:ph type="sldImg"/>
          </p:nvPr>
        </p:nvSpPr>
        <p:spPr>
          <a:ln/>
        </p:spPr>
      </p:sp>
      <p:sp>
        <p:nvSpPr>
          <p:cNvPr id="416771"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5231884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E79493-81BA-FB44-B3C9-5FC15C1AF113}" type="slidenum">
              <a:rPr lang="en-US" altLang="ja-JP"/>
              <a:pPr/>
              <a:t>25</a:t>
            </a:fld>
            <a:endParaRPr lang="en-US" altLang="ja-JP"/>
          </a:p>
        </p:txBody>
      </p:sp>
      <p:sp>
        <p:nvSpPr>
          <p:cNvPr id="418818" name="Rectangle 2"/>
          <p:cNvSpPr>
            <a:spLocks noGrp="1" noRot="1" noChangeAspect="1" noChangeArrowheads="1" noTextEdit="1"/>
          </p:cNvSpPr>
          <p:nvPr>
            <p:ph type="sldImg"/>
          </p:nvPr>
        </p:nvSpPr>
        <p:spPr>
          <a:ln/>
        </p:spPr>
      </p:sp>
      <p:sp>
        <p:nvSpPr>
          <p:cNvPr id="418819"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20309868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772485-F7E7-6F48-8E3F-7C6EAB27589D}" type="slidenum">
              <a:rPr lang="en-US" altLang="ja-JP"/>
              <a:pPr/>
              <a:t>26</a:t>
            </a:fld>
            <a:endParaRPr lang="en-US" altLang="ja-JP"/>
          </a:p>
        </p:txBody>
      </p:sp>
      <p:sp>
        <p:nvSpPr>
          <p:cNvPr id="422914" name="Rectangle 2"/>
          <p:cNvSpPr>
            <a:spLocks noGrp="1" noRot="1" noChangeAspect="1" noChangeArrowheads="1" noTextEdit="1"/>
          </p:cNvSpPr>
          <p:nvPr>
            <p:ph type="sldImg"/>
          </p:nvPr>
        </p:nvSpPr>
        <p:spPr>
          <a:ln/>
        </p:spPr>
      </p:sp>
      <p:sp>
        <p:nvSpPr>
          <p:cNvPr id="422915"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5438390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03C6D3-B03E-CA44-9575-2C329DC326AB}" type="slidenum">
              <a:rPr lang="en-US" altLang="ja-JP"/>
              <a:pPr/>
              <a:t>3</a:t>
            </a:fld>
            <a:endParaRPr lang="en-US" altLang="ja-JP"/>
          </a:p>
        </p:txBody>
      </p:sp>
      <p:sp>
        <p:nvSpPr>
          <p:cNvPr id="366594" name="Rectangle 2"/>
          <p:cNvSpPr>
            <a:spLocks noGrp="1" noRot="1" noChangeAspect="1" noChangeArrowheads="1" noTextEdit="1"/>
          </p:cNvSpPr>
          <p:nvPr>
            <p:ph type="sldImg"/>
          </p:nvPr>
        </p:nvSpPr>
        <p:spPr>
          <a:ln/>
        </p:spPr>
      </p:sp>
      <p:sp>
        <p:nvSpPr>
          <p:cNvPr id="366595"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617674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1E17C4-CED4-9C4F-9AF7-3D455CDBCEC1}" type="slidenum">
              <a:rPr lang="en-US" altLang="ja-JP"/>
              <a:pPr/>
              <a:t>4</a:t>
            </a:fld>
            <a:endParaRPr lang="en-US" altLang="ja-JP"/>
          </a:p>
        </p:txBody>
      </p:sp>
      <p:sp>
        <p:nvSpPr>
          <p:cNvPr id="369666" name="Rectangle 2"/>
          <p:cNvSpPr>
            <a:spLocks noGrp="1" noRot="1" noChangeAspect="1" noChangeArrowheads="1" noTextEdit="1"/>
          </p:cNvSpPr>
          <p:nvPr>
            <p:ph type="sldImg"/>
          </p:nvPr>
        </p:nvSpPr>
        <p:spPr>
          <a:ln/>
        </p:spPr>
      </p:sp>
      <p:sp>
        <p:nvSpPr>
          <p:cNvPr id="369667"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321203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7F859D-E8FE-2D44-A1A4-EF8D41E392D0}" type="slidenum">
              <a:rPr lang="en-US" altLang="ja-JP"/>
              <a:pPr/>
              <a:t>5</a:t>
            </a:fld>
            <a:endParaRPr lang="en-US" altLang="ja-JP"/>
          </a:p>
        </p:txBody>
      </p:sp>
      <p:sp>
        <p:nvSpPr>
          <p:cNvPr id="364546" name="Rectangle 2"/>
          <p:cNvSpPr>
            <a:spLocks noGrp="1" noRot="1" noChangeAspect="1" noChangeArrowheads="1" noTextEdit="1"/>
          </p:cNvSpPr>
          <p:nvPr>
            <p:ph type="sldImg"/>
          </p:nvPr>
        </p:nvSpPr>
        <p:spPr>
          <a:ln/>
        </p:spPr>
      </p:sp>
      <p:sp>
        <p:nvSpPr>
          <p:cNvPr id="364547"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18469541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EE0BFB-25A8-124E-98D3-D3ACA2318FE5}" type="slidenum">
              <a:rPr lang="en-US" altLang="ja-JP"/>
              <a:pPr/>
              <a:t>6</a:t>
            </a:fld>
            <a:endParaRPr lang="en-US" altLang="ja-JP"/>
          </a:p>
        </p:txBody>
      </p:sp>
      <p:sp>
        <p:nvSpPr>
          <p:cNvPr id="371714" name="Rectangle 2"/>
          <p:cNvSpPr>
            <a:spLocks noGrp="1" noRot="1" noChangeAspect="1" noChangeArrowheads="1" noTextEdit="1"/>
          </p:cNvSpPr>
          <p:nvPr>
            <p:ph type="sldImg"/>
          </p:nvPr>
        </p:nvSpPr>
        <p:spPr>
          <a:ln/>
        </p:spPr>
      </p:sp>
      <p:sp>
        <p:nvSpPr>
          <p:cNvPr id="371715"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20296644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BD2C65-D0E7-BB45-A894-6B77F9EFBB6C}" type="slidenum">
              <a:rPr lang="en-US" altLang="ja-JP"/>
              <a:pPr/>
              <a:t>7</a:t>
            </a:fld>
            <a:endParaRPr lang="en-US" altLang="ja-JP"/>
          </a:p>
        </p:txBody>
      </p:sp>
      <p:sp>
        <p:nvSpPr>
          <p:cNvPr id="373762" name="Rectangle 2"/>
          <p:cNvSpPr>
            <a:spLocks noGrp="1" noRot="1" noChangeAspect="1" noChangeArrowheads="1" noTextEdit="1"/>
          </p:cNvSpPr>
          <p:nvPr>
            <p:ph type="sldImg"/>
          </p:nvPr>
        </p:nvSpPr>
        <p:spPr>
          <a:ln/>
        </p:spPr>
      </p:sp>
      <p:sp>
        <p:nvSpPr>
          <p:cNvPr id="373763"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19404983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48FE9E-90C9-684B-8E2E-E996A75D700F}" type="slidenum">
              <a:rPr lang="en-US" altLang="ja-JP"/>
              <a:pPr/>
              <a:t>8</a:t>
            </a:fld>
            <a:endParaRPr lang="en-US" altLang="ja-JP"/>
          </a:p>
        </p:txBody>
      </p:sp>
      <p:sp>
        <p:nvSpPr>
          <p:cNvPr id="375810" name="Rectangle 2"/>
          <p:cNvSpPr>
            <a:spLocks noGrp="1" noRot="1" noChangeAspect="1" noChangeArrowheads="1" noTextEdit="1"/>
          </p:cNvSpPr>
          <p:nvPr>
            <p:ph type="sldImg"/>
          </p:nvPr>
        </p:nvSpPr>
        <p:spPr>
          <a:ln/>
        </p:spPr>
      </p:sp>
      <p:sp>
        <p:nvSpPr>
          <p:cNvPr id="375811"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1214870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E6F04F-22D1-6246-9331-CBAAB8FBD2D7}" type="slidenum">
              <a:rPr lang="en-US" altLang="ja-JP"/>
              <a:pPr/>
              <a:t>9</a:t>
            </a:fld>
            <a:endParaRPr lang="en-US" altLang="ja-JP"/>
          </a:p>
        </p:txBody>
      </p:sp>
      <p:sp>
        <p:nvSpPr>
          <p:cNvPr id="377858" name="Rectangle 2"/>
          <p:cNvSpPr>
            <a:spLocks noGrp="1" noRot="1" noChangeAspect="1" noChangeArrowheads="1" noTextEdit="1"/>
          </p:cNvSpPr>
          <p:nvPr>
            <p:ph type="sldImg"/>
          </p:nvPr>
        </p:nvSpPr>
        <p:spPr>
          <a:ln/>
        </p:spPr>
      </p:sp>
      <p:sp>
        <p:nvSpPr>
          <p:cNvPr id="377859"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17226283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20738" y="4155141"/>
            <a:ext cx="7542212" cy="1013012"/>
          </a:xfrm>
        </p:spPr>
        <p:txBody>
          <a:bodyPr anchor="b" anchorCtr="0">
            <a:noAutofit/>
          </a:bodyPr>
          <a:lstStyle/>
          <a:p>
            <a:r>
              <a:rPr lang="ja-JP" altLang="en-US"/>
              <a:t>マスタ タイトルの書式設定</a:t>
            </a:r>
            <a:endParaRPr/>
          </a:p>
        </p:txBody>
      </p:sp>
      <p:sp>
        <p:nvSpPr>
          <p:cNvPr id="3" name="Subtitle 2"/>
          <p:cNvSpPr>
            <a:spLocks noGrp="1"/>
          </p:cNvSpPr>
          <p:nvPr>
            <p:ph type="subTitle" idx="1"/>
          </p:nvPr>
        </p:nvSpPr>
        <p:spPr>
          <a:xfrm>
            <a:off x="820738" y="5230906"/>
            <a:ext cx="7542212" cy="1030942"/>
          </a:xfrm>
        </p:spPr>
        <p:txBody>
          <a:bodyPr/>
          <a:lstStyle>
            <a:lvl1pPr marL="0" indent="0" algn="ctr">
              <a:spcBef>
                <a:spcPct val="30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endParaRPr/>
          </a:p>
        </p:txBody>
      </p:sp>
      <p:sp>
        <p:nvSpPr>
          <p:cNvPr id="4" name="Date Placeholder 3"/>
          <p:cNvSpPr>
            <a:spLocks noGrp="1"/>
          </p:cNvSpPr>
          <p:nvPr>
            <p:ph type="dt" sz="half" idx="10"/>
          </p:nvPr>
        </p:nvSpPr>
        <p:spPr/>
        <p:txBody>
          <a:bodyPr/>
          <a:lstStyle/>
          <a:p>
            <a:fld id="{67DCE6E4-E440-0049-AAD0-0152EC03468B}" type="datetime1">
              <a:rPr lang="ja-JP" altLang="en-US" smtClean="0"/>
              <a:pPr/>
              <a:t>2020/1/2</a:t>
            </a:fld>
            <a:endParaRPr lang="ja-JP" altLang="en-US"/>
          </a:p>
        </p:txBody>
      </p:sp>
      <p:sp>
        <p:nvSpPr>
          <p:cNvPr id="5" name="Footer Placeholder 4"/>
          <p:cNvSpPr>
            <a:spLocks noGrp="1"/>
          </p:cNvSpPr>
          <p:nvPr>
            <p:ph type="ftr" sz="quarter" idx="11"/>
          </p:nvPr>
        </p:nvSpPr>
        <p:spPr/>
        <p:txBody>
          <a:bodyPr/>
          <a:lstStyle/>
          <a:p>
            <a:r>
              <a:rPr lang="ja-JP" altLang="en-US"/>
              <a:t>人間の「知」とコンピュータの「知」</a:t>
            </a:r>
          </a:p>
        </p:txBody>
      </p:sp>
      <p:sp>
        <p:nvSpPr>
          <p:cNvPr id="6" name="Slide Number Placeholder 5"/>
          <p:cNvSpPr>
            <a:spLocks noGrp="1"/>
          </p:cNvSpPr>
          <p:nvPr>
            <p:ph type="sldNum" sz="quarter" idx="12"/>
          </p:nvPr>
        </p:nvSpPr>
        <p:spPr/>
        <p:txBody>
          <a:bodyPr/>
          <a:lstStyle/>
          <a:p>
            <a:fld id="{40A66626-3A2E-6542-89BC-8F5FAC98369F}" type="slidenum">
              <a:rPr lang="ja-JP" altLang="en-US" smtClean="0"/>
              <a:pPr/>
              <a:t>‹#›</a:t>
            </a:fld>
            <a:endParaRPr lang="ja-JP" altLang="en-US"/>
          </a:p>
        </p:txBody>
      </p:sp>
      <p:pic>
        <p:nvPicPr>
          <p:cNvPr id="7" name="Picture 6" descr="MoleculeTracer.png"/>
          <p:cNvPicPr>
            <a:picLocks noChangeAspect="1"/>
          </p:cNvPicPr>
          <p:nvPr/>
        </p:nvPicPr>
        <p:blipFill>
          <a:blip r:embed="rId2"/>
          <a:stretch>
            <a:fillRect/>
          </a:stretch>
        </p:blipFill>
        <p:spPr>
          <a:xfrm>
            <a:off x="1674019" y="224679"/>
            <a:ext cx="5795963" cy="394337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の上に図">
    <p:spTree>
      <p:nvGrpSpPr>
        <p:cNvPr id="1" name=""/>
        <p:cNvGrpSpPr/>
        <p:nvPr/>
      </p:nvGrpSpPr>
      <p:grpSpPr>
        <a:xfrm>
          <a:off x="0" y="0"/>
          <a:ext cx="0" cy="0"/>
          <a:chOff x="0" y="0"/>
          <a:chExt cx="0" cy="0"/>
        </a:xfrm>
      </p:grpSpPr>
      <p:sp>
        <p:nvSpPr>
          <p:cNvPr id="2" name="Title 1"/>
          <p:cNvSpPr>
            <a:spLocks noGrp="1"/>
          </p:cNvSpPr>
          <p:nvPr>
            <p:ph type="title"/>
          </p:nvPr>
        </p:nvSpPr>
        <p:spPr>
          <a:xfrm>
            <a:off x="777240" y="3962399"/>
            <a:ext cx="7585710" cy="672353"/>
          </a:xfrm>
        </p:spPr>
        <p:txBody>
          <a:bodyPr anchor="b">
            <a:normAutofit/>
          </a:bodyPr>
          <a:lstStyle>
            <a:lvl1pPr algn="ctr">
              <a:defRPr sz="36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ja-JP" altLang="en-US"/>
              <a:t>マスタ タイトルの書式設定</a:t>
            </a:r>
            <a:endParaRPr/>
          </a:p>
        </p:txBody>
      </p:sp>
      <p:sp>
        <p:nvSpPr>
          <p:cNvPr id="3" name="Picture Placeholder 2"/>
          <p:cNvSpPr>
            <a:spLocks noGrp="1"/>
          </p:cNvSpPr>
          <p:nvPr>
            <p:ph type="pic" idx="1"/>
          </p:nvPr>
        </p:nvSpPr>
        <p:spPr>
          <a:xfrm>
            <a:off x="3101957" y="457200"/>
            <a:ext cx="2940087" cy="2940087"/>
          </a:xfrm>
          <a:prstGeom prst="ellipse">
            <a:avLst/>
          </a:prstGeom>
          <a:solidFill>
            <a:schemeClr val="tx1">
              <a:lumMod val="75000"/>
            </a:schemeClr>
          </a:solidFill>
          <a:ln w="63500">
            <a:solidFill>
              <a:schemeClr val="tx1"/>
            </a:solidFill>
          </a:ln>
          <a:effectLst>
            <a:outerShdw blurRad="254000" dist="152400" dir="5400000" sx="90000" sy="-19000" rotWithShape="0">
              <a:prstClr val="black">
                <a:alpha val="20000"/>
              </a:prstClr>
            </a:outerShdw>
          </a:effectLst>
        </p:spPr>
        <p:txBody>
          <a:bodyPr vert="horz" lIns="91440" tIns="45720" rIns="91440" bIns="45720" rtlCol="0">
            <a:normAutofit/>
          </a:bodyPr>
          <a:lstStyle>
            <a:lvl1pPr marL="0" indent="0" algn="l" defTabSz="914400" rtl="0" eaLnBrk="1" latinLnBrk="0" hangingPunct="1">
              <a:spcBef>
                <a:spcPts val="2000"/>
              </a:spcBef>
              <a:buFontTx/>
              <a:buNone/>
              <a:defRPr sz="24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a:p>
        </p:txBody>
      </p:sp>
      <p:sp>
        <p:nvSpPr>
          <p:cNvPr id="4" name="Text Placeholder 3"/>
          <p:cNvSpPr>
            <a:spLocks noGrp="1"/>
          </p:cNvSpPr>
          <p:nvPr>
            <p:ph type="body" sz="half" idx="2"/>
          </p:nvPr>
        </p:nvSpPr>
        <p:spPr>
          <a:xfrm>
            <a:off x="777240" y="4639235"/>
            <a:ext cx="7585710" cy="1371600"/>
          </a:xfrm>
        </p:spPr>
        <p:txBody>
          <a:bodyPr vert="horz" lIns="91440" tIns="45720" rIns="91440" bIns="45720" rtlCol="0">
            <a:normAutofit/>
          </a:bodyPr>
          <a:lstStyle>
            <a:lvl1pPr marL="0" indent="0" algn="ctr">
              <a:buNone/>
              <a:defRPr sz="20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2000"/>
              </a:spcBef>
              <a:buFontTx/>
              <a:buNone/>
            </a:pPr>
            <a:r>
              <a:rPr lang="ja-JP" altLang="en-US"/>
              <a:t>マスタ テキストの書式設定</a:t>
            </a:r>
          </a:p>
        </p:txBody>
      </p:sp>
      <p:sp>
        <p:nvSpPr>
          <p:cNvPr id="5" name="Date Placeholder 4"/>
          <p:cNvSpPr>
            <a:spLocks noGrp="1"/>
          </p:cNvSpPr>
          <p:nvPr>
            <p:ph type="dt" sz="half" idx="10"/>
          </p:nvPr>
        </p:nvSpPr>
        <p:spPr/>
        <p:txBody>
          <a:bodyPr/>
          <a:lstStyle/>
          <a:p>
            <a:fld id="{35213193-BFD4-174E-8116-0866EA428A66}" type="datetime1">
              <a:rPr lang="ja-JP" altLang="en-US" smtClean="0"/>
              <a:pPr/>
              <a:t>2020/1/2</a:t>
            </a:fld>
            <a:endParaRPr lang="ja-JP" altLang="en-US"/>
          </a:p>
        </p:txBody>
      </p:sp>
      <p:sp>
        <p:nvSpPr>
          <p:cNvPr id="6" name="Footer Placeholder 5"/>
          <p:cNvSpPr>
            <a:spLocks noGrp="1"/>
          </p:cNvSpPr>
          <p:nvPr>
            <p:ph type="ftr" sz="quarter" idx="11"/>
          </p:nvPr>
        </p:nvSpPr>
        <p:spPr/>
        <p:txBody>
          <a:bodyPr/>
          <a:lstStyle/>
          <a:p>
            <a:r>
              <a:rPr lang="ja-JP" altLang="en-US"/>
              <a:t>人間の「知」とコンピュータの「知」</a:t>
            </a:r>
          </a:p>
        </p:txBody>
      </p:sp>
      <p:sp>
        <p:nvSpPr>
          <p:cNvPr id="7" name="Slide Number Placeholder 6"/>
          <p:cNvSpPr>
            <a:spLocks noGrp="1"/>
          </p:cNvSpPr>
          <p:nvPr>
            <p:ph type="sldNum" sz="quarter" idx="12"/>
          </p:nvPr>
        </p:nvSpPr>
        <p:spPr/>
        <p:txBody>
          <a:bodyPr/>
          <a:lstStyle/>
          <a:p>
            <a:fld id="{40A66626-3A2E-6542-89BC-8F5FAC98369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 タイトルの書式設定</a:t>
            </a:r>
            <a:endParaRPr/>
          </a:p>
        </p:txBody>
      </p:sp>
      <p:sp>
        <p:nvSpPr>
          <p:cNvPr id="3" name="Vertical Text Placeholder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4" name="Date Placeholder 3"/>
          <p:cNvSpPr>
            <a:spLocks noGrp="1"/>
          </p:cNvSpPr>
          <p:nvPr>
            <p:ph type="dt" sz="half" idx="10"/>
          </p:nvPr>
        </p:nvSpPr>
        <p:spPr/>
        <p:txBody>
          <a:bodyPr/>
          <a:lstStyle/>
          <a:p>
            <a:fld id="{AE4373FF-4EF6-9245-8384-DABAA55744F1}" type="datetime1">
              <a:rPr lang="ja-JP" altLang="en-US" smtClean="0"/>
              <a:pPr/>
              <a:t>2020/1/2</a:t>
            </a:fld>
            <a:endParaRPr lang="ja-JP" altLang="en-US"/>
          </a:p>
        </p:txBody>
      </p:sp>
      <p:sp>
        <p:nvSpPr>
          <p:cNvPr id="5" name="Footer Placeholder 4"/>
          <p:cNvSpPr>
            <a:spLocks noGrp="1"/>
          </p:cNvSpPr>
          <p:nvPr>
            <p:ph type="ftr" sz="quarter" idx="11"/>
          </p:nvPr>
        </p:nvSpPr>
        <p:spPr/>
        <p:txBody>
          <a:bodyPr/>
          <a:lstStyle/>
          <a:p>
            <a:r>
              <a:rPr lang="ja-JP" altLang="en-US"/>
              <a:t>人間の「知」とコンピュータの「知」</a:t>
            </a:r>
          </a:p>
        </p:txBody>
      </p:sp>
      <p:sp>
        <p:nvSpPr>
          <p:cNvPr id="6" name="Slide Number Placeholder 5"/>
          <p:cNvSpPr>
            <a:spLocks noGrp="1"/>
          </p:cNvSpPr>
          <p:nvPr>
            <p:ph type="sldNum" sz="quarter" idx="12"/>
          </p:nvPr>
        </p:nvSpPr>
        <p:spPr/>
        <p:txBody>
          <a:bodyPr/>
          <a:lstStyle/>
          <a:p>
            <a:fld id="{40A66626-3A2E-6542-89BC-8F5FAC98369F}" type="slidenum">
              <a:rPr lang="ja-JP" altLang="en-US" smtClean="0"/>
              <a:pPr/>
              <a:t>‹#›</a:t>
            </a:fld>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9365" y="416859"/>
            <a:ext cx="1940859" cy="5607424"/>
          </a:xfrm>
        </p:spPr>
        <p:txBody>
          <a:bodyPr vert="eaVert" anchor="ctr" anchorCtr="0"/>
          <a:lstStyle/>
          <a:p>
            <a:r>
              <a:rPr lang="ja-JP" altLang="en-US"/>
              <a:t>マスタ タイトルの書式設定</a:t>
            </a:r>
            <a:endParaRPr/>
          </a:p>
        </p:txBody>
      </p:sp>
      <p:sp>
        <p:nvSpPr>
          <p:cNvPr id="3" name="Vertical Text Placeholder 2"/>
          <p:cNvSpPr>
            <a:spLocks noGrp="1"/>
          </p:cNvSpPr>
          <p:nvPr>
            <p:ph type="body" orient="vert" idx="1"/>
          </p:nvPr>
        </p:nvSpPr>
        <p:spPr>
          <a:xfrm>
            <a:off x="820737" y="414015"/>
            <a:ext cx="6144839" cy="5610268"/>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4" name="Date Placeholder 3"/>
          <p:cNvSpPr>
            <a:spLocks noGrp="1"/>
          </p:cNvSpPr>
          <p:nvPr>
            <p:ph type="dt" sz="half" idx="10"/>
          </p:nvPr>
        </p:nvSpPr>
        <p:spPr/>
        <p:txBody>
          <a:bodyPr/>
          <a:lstStyle/>
          <a:p>
            <a:fld id="{D4EDC313-5A26-794D-8067-6453AFA46691}" type="datetime1">
              <a:rPr lang="ja-JP" altLang="en-US" smtClean="0"/>
              <a:pPr/>
              <a:t>2020/1/2</a:t>
            </a:fld>
            <a:endParaRPr lang="ja-JP" altLang="en-US"/>
          </a:p>
        </p:txBody>
      </p:sp>
      <p:sp>
        <p:nvSpPr>
          <p:cNvPr id="5" name="Footer Placeholder 4"/>
          <p:cNvSpPr>
            <a:spLocks noGrp="1"/>
          </p:cNvSpPr>
          <p:nvPr>
            <p:ph type="ftr" sz="quarter" idx="11"/>
          </p:nvPr>
        </p:nvSpPr>
        <p:spPr/>
        <p:txBody>
          <a:bodyPr/>
          <a:lstStyle/>
          <a:p>
            <a:r>
              <a:rPr lang="ja-JP" altLang="en-US"/>
              <a:t>人間の「知」とコンピュータの「知」</a:t>
            </a:r>
          </a:p>
        </p:txBody>
      </p:sp>
      <p:sp>
        <p:nvSpPr>
          <p:cNvPr id="6" name="Slide Number Placeholder 5"/>
          <p:cNvSpPr>
            <a:spLocks noGrp="1"/>
          </p:cNvSpPr>
          <p:nvPr>
            <p:ph type="sldNum" sz="quarter" idx="12"/>
          </p:nvPr>
        </p:nvSpPr>
        <p:spPr/>
        <p:txBody>
          <a:bodyPr/>
          <a:lstStyle/>
          <a:p>
            <a:fld id="{40A66626-3A2E-6542-89BC-8F5FAC98369F}" type="slidenum">
              <a:rPr lang="ja-JP" altLang="en-US" smtClean="0"/>
              <a:pPr/>
              <a:t>‹#›</a:t>
            </a:fld>
            <a:endParaRPr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52400" y="76200"/>
            <a:ext cx="8915400" cy="1066800"/>
          </a:xfrm>
        </p:spPr>
        <p:txBody>
          <a:bodyPr/>
          <a:lstStyle/>
          <a:p>
            <a:r>
              <a:rPr lang="ja-JP" altLang="en-US"/>
              <a:t>マスタ タイトルの書式設定</a:t>
            </a:r>
          </a:p>
        </p:txBody>
      </p:sp>
      <p:sp>
        <p:nvSpPr>
          <p:cNvPr id="3" name="表プレースホルダ 2"/>
          <p:cNvSpPr>
            <a:spLocks noGrp="1"/>
          </p:cNvSpPr>
          <p:nvPr>
            <p:ph type="tbl" idx="1"/>
          </p:nvPr>
        </p:nvSpPr>
        <p:spPr>
          <a:xfrm>
            <a:off x="457200" y="1874838"/>
            <a:ext cx="8229600" cy="4525962"/>
          </a:xfrm>
        </p:spPr>
        <p:txBody>
          <a:bodyPr/>
          <a:lstStyle/>
          <a:p>
            <a:endParaRPr lang="ja-JP" altLang="en-US"/>
          </a:p>
        </p:txBody>
      </p:sp>
      <p:sp>
        <p:nvSpPr>
          <p:cNvPr id="4" name="日付プレースホルダ 3"/>
          <p:cNvSpPr>
            <a:spLocks noGrp="1"/>
          </p:cNvSpPr>
          <p:nvPr>
            <p:ph type="dt" sz="half" idx="10"/>
          </p:nvPr>
        </p:nvSpPr>
        <p:spPr>
          <a:xfrm>
            <a:off x="0" y="6553200"/>
            <a:ext cx="1219200" cy="304800"/>
          </a:xfrm>
        </p:spPr>
        <p:txBody>
          <a:bodyPr/>
          <a:lstStyle>
            <a:lvl1pPr>
              <a:defRPr/>
            </a:lvl1pPr>
          </a:lstStyle>
          <a:p>
            <a:endParaRPr lang="en-US" altLang="ja-JP"/>
          </a:p>
        </p:txBody>
      </p:sp>
      <p:sp>
        <p:nvSpPr>
          <p:cNvPr id="5" name="フッター プレースホルダ 4"/>
          <p:cNvSpPr>
            <a:spLocks noGrp="1"/>
          </p:cNvSpPr>
          <p:nvPr>
            <p:ph type="ftr" sz="quarter" idx="11"/>
          </p:nvPr>
        </p:nvSpPr>
        <p:spPr>
          <a:xfrm>
            <a:off x="1371600" y="6553200"/>
            <a:ext cx="7162800" cy="304800"/>
          </a:xfrm>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a:xfrm>
            <a:off x="8686800" y="6324600"/>
            <a:ext cx="457200" cy="533400"/>
          </a:xfrm>
        </p:spPr>
        <p:txBody>
          <a:bodyPr/>
          <a:lstStyle>
            <a:lvl1pPr>
              <a:defRPr smtClean="0"/>
            </a:lvl1pPr>
          </a:lstStyle>
          <a:p>
            <a:fld id="{D6708D63-7FBA-CD4F-AB71-70D363B25817}"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 タイトルの書式設定</a:t>
            </a:r>
            <a:endParaRPr/>
          </a:p>
        </p:txBody>
      </p:sp>
      <p:sp>
        <p:nvSpPr>
          <p:cNvPr id="3" name="Content Placeholder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4" name="Date Placeholder 3"/>
          <p:cNvSpPr>
            <a:spLocks noGrp="1"/>
          </p:cNvSpPr>
          <p:nvPr>
            <p:ph type="dt" sz="half" idx="10"/>
          </p:nvPr>
        </p:nvSpPr>
        <p:spPr/>
        <p:txBody>
          <a:bodyPr/>
          <a:lstStyle/>
          <a:p>
            <a:fld id="{EDBD4557-FADB-5D47-BB4B-207F5FFD6540}" type="datetime1">
              <a:rPr lang="ja-JP" altLang="en-US" smtClean="0"/>
              <a:pPr/>
              <a:t>2020/1/2</a:t>
            </a:fld>
            <a:endParaRPr lang="ja-JP" altLang="en-US"/>
          </a:p>
        </p:txBody>
      </p:sp>
      <p:sp>
        <p:nvSpPr>
          <p:cNvPr id="5" name="Footer Placeholder 4"/>
          <p:cNvSpPr>
            <a:spLocks noGrp="1"/>
          </p:cNvSpPr>
          <p:nvPr>
            <p:ph type="ftr" sz="quarter" idx="11"/>
          </p:nvPr>
        </p:nvSpPr>
        <p:spPr/>
        <p:txBody>
          <a:bodyPr/>
          <a:lstStyle/>
          <a:p>
            <a:r>
              <a:rPr lang="ja-JP" altLang="en-US"/>
              <a:t>人間の「知」とコンピュータの「知」</a:t>
            </a:r>
          </a:p>
        </p:txBody>
      </p:sp>
      <p:sp>
        <p:nvSpPr>
          <p:cNvPr id="6" name="Slide Number Placeholder 5"/>
          <p:cNvSpPr>
            <a:spLocks noGrp="1"/>
          </p:cNvSpPr>
          <p:nvPr>
            <p:ph type="sldNum" sz="quarter" idx="12"/>
          </p:nvPr>
        </p:nvSpPr>
        <p:spPr/>
        <p:txBody>
          <a:bodyPr/>
          <a:lstStyle/>
          <a:p>
            <a:fld id="{40A66626-3A2E-6542-89BC-8F5FAC98369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Title 1"/>
          <p:cNvSpPr>
            <a:spLocks noGrp="1"/>
          </p:cNvSpPr>
          <p:nvPr>
            <p:ph type="title"/>
          </p:nvPr>
        </p:nvSpPr>
        <p:spPr>
          <a:xfrm>
            <a:off x="820737" y="1219013"/>
            <a:ext cx="7542213" cy="1958975"/>
          </a:xfrm>
        </p:spPr>
        <p:txBody>
          <a:bodyPr vert="horz" lIns="91440" tIns="45720" rIns="91440" bIns="45720" rtlCol="0" anchor="b" anchorCtr="0">
            <a:noAutofit/>
          </a:bodyPr>
          <a:lstStyle>
            <a:lvl1pPr algn="ctr" defTabSz="914400" rtl="0" eaLnBrk="1" latinLnBrk="0" hangingPunct="1">
              <a:spcBef>
                <a:spcPct val="0"/>
              </a:spcBef>
              <a:buNone/>
              <a:defRPr sz="52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ja-JP" altLang="en-US"/>
              <a:t>マスタ タイトルの書式設定</a:t>
            </a:r>
            <a:endParaRPr/>
          </a:p>
        </p:txBody>
      </p:sp>
      <p:sp>
        <p:nvSpPr>
          <p:cNvPr id="3" name="Text Placeholder 2"/>
          <p:cNvSpPr>
            <a:spLocks noGrp="1"/>
          </p:cNvSpPr>
          <p:nvPr>
            <p:ph type="body" idx="1"/>
          </p:nvPr>
        </p:nvSpPr>
        <p:spPr>
          <a:xfrm>
            <a:off x="820737" y="3224213"/>
            <a:ext cx="7542213" cy="1500187"/>
          </a:xfrm>
        </p:spPr>
        <p:txBody>
          <a:bodyPr vert="horz" lIns="91440" tIns="45720" rIns="91440" bIns="45720" rtlCol="0">
            <a:normAutofit/>
          </a:bodyPr>
          <a:lstStyle>
            <a:lvl1pPr marL="0" indent="0" algn="ctr" defTabSz="914400" rtl="0" eaLnBrk="1" latinLnBrk="0" hangingPunct="1">
              <a:spcBef>
                <a:spcPts val="300"/>
              </a:spcBef>
              <a:buFontTx/>
              <a:buNone/>
              <a:defRPr sz="2400" b="1" kern="1200">
                <a:solidFill>
                  <a:schemeClr val="tx1">
                    <a:tint val="75000"/>
                  </a:schemeClr>
                </a:solidFill>
                <a:effectLst>
                  <a:outerShdw blurRad="101600" dist="63500" dir="2700000" algn="tl" rotWithShape="0">
                    <a:prstClr val="black">
                      <a:alpha val="75000"/>
                    </a:prst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Date Placeholder 3"/>
          <p:cNvSpPr>
            <a:spLocks noGrp="1"/>
          </p:cNvSpPr>
          <p:nvPr>
            <p:ph type="dt" sz="half" idx="10"/>
          </p:nvPr>
        </p:nvSpPr>
        <p:spPr/>
        <p:txBody>
          <a:bodyPr/>
          <a:lstStyle/>
          <a:p>
            <a:fld id="{B872DE95-6728-E243-9DCA-842B1394BBCD}" type="datetime1">
              <a:rPr lang="ja-JP" altLang="en-US" smtClean="0"/>
              <a:pPr/>
              <a:t>2020/1/2</a:t>
            </a:fld>
            <a:endParaRPr lang="ja-JP" altLang="en-US"/>
          </a:p>
        </p:txBody>
      </p:sp>
      <p:sp>
        <p:nvSpPr>
          <p:cNvPr id="5" name="Footer Placeholder 4"/>
          <p:cNvSpPr>
            <a:spLocks noGrp="1"/>
          </p:cNvSpPr>
          <p:nvPr>
            <p:ph type="ftr" sz="quarter" idx="11"/>
          </p:nvPr>
        </p:nvSpPr>
        <p:spPr/>
        <p:txBody>
          <a:bodyPr/>
          <a:lstStyle/>
          <a:p>
            <a:r>
              <a:rPr lang="ja-JP" altLang="en-US"/>
              <a:t>人間の「知」とコンピュータの「知」</a:t>
            </a:r>
          </a:p>
        </p:txBody>
      </p:sp>
      <p:sp>
        <p:nvSpPr>
          <p:cNvPr id="6" name="Slide Number Placeholder 5"/>
          <p:cNvSpPr>
            <a:spLocks noGrp="1"/>
          </p:cNvSpPr>
          <p:nvPr>
            <p:ph type="sldNum" sz="quarter" idx="12"/>
          </p:nvPr>
        </p:nvSpPr>
        <p:spPr/>
        <p:txBody>
          <a:bodyPr/>
          <a:lstStyle/>
          <a:p>
            <a:fld id="{40A66626-3A2E-6542-89BC-8F5FAC98369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1653988"/>
          </a:xfrm>
        </p:spPr>
        <p:txBody>
          <a:bodyPr/>
          <a:lstStyle/>
          <a:p>
            <a:r>
              <a:rPr lang="ja-JP" altLang="en-US"/>
              <a:t>マスタ タイトルの書式設定</a:t>
            </a:r>
            <a:endParaRPr/>
          </a:p>
        </p:txBody>
      </p:sp>
      <p:sp>
        <p:nvSpPr>
          <p:cNvPr id="3" name="Content Placeholder 2"/>
          <p:cNvSpPr>
            <a:spLocks noGrp="1"/>
          </p:cNvSpPr>
          <p:nvPr>
            <p:ph sz="half" idx="1"/>
          </p:nvPr>
        </p:nvSpPr>
        <p:spPr>
          <a:xfrm>
            <a:off x="779462" y="1892301"/>
            <a:ext cx="3657600" cy="39751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4" name="Content Placeholder 3"/>
          <p:cNvSpPr>
            <a:spLocks noGrp="1"/>
          </p:cNvSpPr>
          <p:nvPr>
            <p:ph sz="half" idx="2"/>
          </p:nvPr>
        </p:nvSpPr>
        <p:spPr>
          <a:xfrm>
            <a:off x="4703763" y="1892301"/>
            <a:ext cx="3657600" cy="39751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5" name="Date Placeholder 4"/>
          <p:cNvSpPr>
            <a:spLocks noGrp="1"/>
          </p:cNvSpPr>
          <p:nvPr>
            <p:ph type="dt" sz="half" idx="10"/>
          </p:nvPr>
        </p:nvSpPr>
        <p:spPr/>
        <p:txBody>
          <a:bodyPr/>
          <a:lstStyle/>
          <a:p>
            <a:fld id="{2EBF890B-610B-6C47-991D-21AA518C1A63}" type="datetime1">
              <a:rPr lang="ja-JP" altLang="en-US" smtClean="0"/>
              <a:pPr/>
              <a:t>2020/1/2</a:t>
            </a:fld>
            <a:endParaRPr lang="ja-JP" altLang="en-US"/>
          </a:p>
        </p:txBody>
      </p:sp>
      <p:sp>
        <p:nvSpPr>
          <p:cNvPr id="6" name="Footer Placeholder 5"/>
          <p:cNvSpPr>
            <a:spLocks noGrp="1"/>
          </p:cNvSpPr>
          <p:nvPr>
            <p:ph type="ftr" sz="quarter" idx="11"/>
          </p:nvPr>
        </p:nvSpPr>
        <p:spPr/>
        <p:txBody>
          <a:bodyPr/>
          <a:lstStyle/>
          <a:p>
            <a:r>
              <a:rPr lang="ja-JP" altLang="en-US"/>
              <a:t>人間の「知」とコンピュータの「知」</a:t>
            </a:r>
          </a:p>
        </p:txBody>
      </p:sp>
      <p:sp>
        <p:nvSpPr>
          <p:cNvPr id="7" name="Slide Number Placeholder 6"/>
          <p:cNvSpPr>
            <a:spLocks noGrp="1"/>
          </p:cNvSpPr>
          <p:nvPr>
            <p:ph type="sldNum" sz="quarter" idx="12"/>
          </p:nvPr>
        </p:nvSpPr>
        <p:spPr/>
        <p:txBody>
          <a:bodyPr/>
          <a:lstStyle/>
          <a:p>
            <a:fld id="{40A66626-3A2E-6542-89BC-8F5FAC98369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1653988"/>
          </a:xfrm>
        </p:spPr>
        <p:txBody>
          <a:bodyPr/>
          <a:lstStyle>
            <a:lvl1pPr>
              <a:defRPr/>
            </a:lvl1pPr>
          </a:lstStyle>
          <a:p>
            <a:r>
              <a:rPr lang="ja-JP" altLang="en-US"/>
              <a:t>マスタ タイトルの書式設定</a:t>
            </a:r>
            <a:endParaRPr/>
          </a:p>
        </p:txBody>
      </p:sp>
      <p:sp>
        <p:nvSpPr>
          <p:cNvPr id="3" name="Text Placeholder 2"/>
          <p:cNvSpPr>
            <a:spLocks noGrp="1"/>
          </p:cNvSpPr>
          <p:nvPr>
            <p:ph type="body" idx="1"/>
          </p:nvPr>
        </p:nvSpPr>
        <p:spPr>
          <a:xfrm>
            <a:off x="779462" y="1761565"/>
            <a:ext cx="3657600" cy="515469"/>
          </a:xfrm>
        </p:spPr>
        <p:txBody>
          <a:bodyPr anchor="b">
            <a:normAutofit/>
          </a:bodyPr>
          <a:lstStyle>
            <a:lvl1pPr marL="0" indent="0" algn="ctr">
              <a:spcBef>
                <a:spcPct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Content Placeholder 3"/>
          <p:cNvSpPr>
            <a:spLocks noGrp="1"/>
          </p:cNvSpPr>
          <p:nvPr>
            <p:ph sz="half" idx="2"/>
          </p:nvPr>
        </p:nvSpPr>
        <p:spPr>
          <a:xfrm>
            <a:off x="779462" y="2393575"/>
            <a:ext cx="3657600" cy="3473823"/>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5" name="Text Placeholder 4"/>
          <p:cNvSpPr>
            <a:spLocks noGrp="1"/>
          </p:cNvSpPr>
          <p:nvPr>
            <p:ph type="body" sz="quarter" idx="3"/>
          </p:nvPr>
        </p:nvSpPr>
        <p:spPr>
          <a:xfrm>
            <a:off x="4703763" y="1761565"/>
            <a:ext cx="3657600" cy="515469"/>
          </a:xfrm>
        </p:spPr>
        <p:txBody>
          <a:bodyPr anchor="b">
            <a:normAutofit/>
          </a:bodyPr>
          <a:lstStyle>
            <a:lvl1pPr marL="0" indent="0" algn="ctr">
              <a:spcBef>
                <a:spcPct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Content Placeholder 5"/>
          <p:cNvSpPr>
            <a:spLocks noGrp="1"/>
          </p:cNvSpPr>
          <p:nvPr>
            <p:ph sz="quarter" idx="4"/>
          </p:nvPr>
        </p:nvSpPr>
        <p:spPr>
          <a:xfrm>
            <a:off x="4703763" y="2393575"/>
            <a:ext cx="3657600" cy="3473823"/>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7" name="Date Placeholder 6"/>
          <p:cNvSpPr>
            <a:spLocks noGrp="1"/>
          </p:cNvSpPr>
          <p:nvPr>
            <p:ph type="dt" sz="half" idx="10"/>
          </p:nvPr>
        </p:nvSpPr>
        <p:spPr/>
        <p:txBody>
          <a:bodyPr/>
          <a:lstStyle/>
          <a:p>
            <a:fld id="{C4FDA897-9BE9-7740-B3BE-09AD9EA971E5}" type="datetime1">
              <a:rPr lang="ja-JP" altLang="en-US" smtClean="0"/>
              <a:pPr/>
              <a:t>2020/1/2</a:t>
            </a:fld>
            <a:endParaRPr lang="ja-JP" altLang="en-US"/>
          </a:p>
        </p:txBody>
      </p:sp>
      <p:sp>
        <p:nvSpPr>
          <p:cNvPr id="8" name="Footer Placeholder 7"/>
          <p:cNvSpPr>
            <a:spLocks noGrp="1"/>
          </p:cNvSpPr>
          <p:nvPr>
            <p:ph type="ftr" sz="quarter" idx="11"/>
          </p:nvPr>
        </p:nvSpPr>
        <p:spPr/>
        <p:txBody>
          <a:bodyPr/>
          <a:lstStyle/>
          <a:p>
            <a:r>
              <a:rPr lang="ja-JP" altLang="en-US"/>
              <a:t>人間の「知」とコンピュータの「知」</a:t>
            </a:r>
          </a:p>
        </p:txBody>
      </p:sp>
      <p:sp>
        <p:nvSpPr>
          <p:cNvPr id="9" name="Slide Number Placeholder 8"/>
          <p:cNvSpPr>
            <a:spLocks noGrp="1"/>
          </p:cNvSpPr>
          <p:nvPr>
            <p:ph type="sldNum" sz="quarter" idx="12"/>
          </p:nvPr>
        </p:nvSpPr>
        <p:spPr/>
        <p:txBody>
          <a:bodyPr/>
          <a:lstStyle/>
          <a:p>
            <a:fld id="{40A66626-3A2E-6542-89BC-8F5FAC98369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 タイトルの書式設定</a:t>
            </a:r>
            <a:endParaRPr/>
          </a:p>
        </p:txBody>
      </p:sp>
      <p:sp>
        <p:nvSpPr>
          <p:cNvPr id="3" name="Date Placeholder 2"/>
          <p:cNvSpPr>
            <a:spLocks noGrp="1"/>
          </p:cNvSpPr>
          <p:nvPr>
            <p:ph type="dt" sz="half" idx="10"/>
          </p:nvPr>
        </p:nvSpPr>
        <p:spPr/>
        <p:txBody>
          <a:bodyPr/>
          <a:lstStyle/>
          <a:p>
            <a:fld id="{D95BB389-97E7-9E4E-A65F-C3BE2FEF3B10}" type="datetime1">
              <a:rPr lang="ja-JP" altLang="en-US" smtClean="0"/>
              <a:pPr/>
              <a:t>2020/1/2</a:t>
            </a:fld>
            <a:endParaRPr lang="ja-JP" altLang="en-US"/>
          </a:p>
        </p:txBody>
      </p:sp>
      <p:sp>
        <p:nvSpPr>
          <p:cNvPr id="4" name="Footer Placeholder 3"/>
          <p:cNvSpPr>
            <a:spLocks noGrp="1"/>
          </p:cNvSpPr>
          <p:nvPr>
            <p:ph type="ftr" sz="quarter" idx="11"/>
          </p:nvPr>
        </p:nvSpPr>
        <p:spPr/>
        <p:txBody>
          <a:bodyPr/>
          <a:lstStyle/>
          <a:p>
            <a:r>
              <a:rPr lang="ja-JP" altLang="en-US"/>
              <a:t>人間の「知」とコンピュータの「知」</a:t>
            </a:r>
          </a:p>
        </p:txBody>
      </p:sp>
      <p:sp>
        <p:nvSpPr>
          <p:cNvPr id="5" name="Slide Number Placeholder 4"/>
          <p:cNvSpPr>
            <a:spLocks noGrp="1"/>
          </p:cNvSpPr>
          <p:nvPr>
            <p:ph type="sldNum" sz="quarter" idx="12"/>
          </p:nvPr>
        </p:nvSpPr>
        <p:spPr/>
        <p:txBody>
          <a:bodyPr/>
          <a:lstStyle/>
          <a:p>
            <a:fld id="{40A66626-3A2E-6542-89BC-8F5FAC98369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4CCFBA-A11E-8642-A420-1CB688D8E5E6}" type="datetime1">
              <a:rPr lang="ja-JP" altLang="en-US" smtClean="0"/>
              <a:pPr/>
              <a:t>2020/1/2</a:t>
            </a:fld>
            <a:endParaRPr lang="ja-JP" altLang="en-US"/>
          </a:p>
        </p:txBody>
      </p:sp>
      <p:sp>
        <p:nvSpPr>
          <p:cNvPr id="3" name="Footer Placeholder 2"/>
          <p:cNvSpPr>
            <a:spLocks noGrp="1"/>
          </p:cNvSpPr>
          <p:nvPr>
            <p:ph type="ftr" sz="quarter" idx="11"/>
          </p:nvPr>
        </p:nvSpPr>
        <p:spPr/>
        <p:txBody>
          <a:bodyPr/>
          <a:lstStyle/>
          <a:p>
            <a:r>
              <a:rPr lang="ja-JP" altLang="en-US"/>
              <a:t>人間の「知」とコンピュータの「知」</a:t>
            </a:r>
          </a:p>
        </p:txBody>
      </p:sp>
      <p:sp>
        <p:nvSpPr>
          <p:cNvPr id="4" name="Slide Number Placeholder 3"/>
          <p:cNvSpPr>
            <a:spLocks noGrp="1"/>
          </p:cNvSpPr>
          <p:nvPr>
            <p:ph type="sldNum" sz="quarter" idx="12"/>
          </p:nvPr>
        </p:nvSpPr>
        <p:spPr/>
        <p:txBody>
          <a:bodyPr/>
          <a:lstStyle/>
          <a:p>
            <a:fld id="{40A66626-3A2E-6542-89BC-8F5FAC98369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79929" y="457201"/>
            <a:ext cx="3566160" cy="1371600"/>
          </a:xfrm>
        </p:spPr>
        <p:txBody>
          <a:bodyPr anchor="b">
            <a:normAutofit/>
          </a:bodyPr>
          <a:lstStyle>
            <a:lvl1pPr algn="ctr">
              <a:defRPr sz="3600" b="1"/>
            </a:lvl1pPr>
          </a:lstStyle>
          <a:p>
            <a:r>
              <a:rPr lang="ja-JP" altLang="en-US"/>
              <a:t>マスタ タイトルの書式設定</a:t>
            </a:r>
            <a:endParaRPr/>
          </a:p>
        </p:txBody>
      </p:sp>
      <p:sp>
        <p:nvSpPr>
          <p:cNvPr id="3" name="Content Placeholder 2"/>
          <p:cNvSpPr>
            <a:spLocks noGrp="1"/>
          </p:cNvSpPr>
          <p:nvPr>
            <p:ph idx="1"/>
          </p:nvPr>
        </p:nvSpPr>
        <p:spPr>
          <a:xfrm>
            <a:off x="4802393" y="457201"/>
            <a:ext cx="3566160" cy="5410200"/>
          </a:xfrm>
        </p:spPr>
        <p:txBody>
          <a:bodyPr>
            <a:normAutofit/>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4" name="Text Placeholder 3"/>
          <p:cNvSpPr>
            <a:spLocks noGrp="1"/>
          </p:cNvSpPr>
          <p:nvPr>
            <p:ph type="body" sz="half" idx="2"/>
          </p:nvPr>
        </p:nvSpPr>
        <p:spPr>
          <a:xfrm>
            <a:off x="779929" y="1828801"/>
            <a:ext cx="3566160" cy="3657600"/>
          </a:xfrm>
        </p:spPr>
        <p:txBody>
          <a:bodyPr>
            <a:normAutofit/>
          </a:bodyPr>
          <a:lstStyle>
            <a:lvl1pPr marL="0" indent="0" algn="ctr">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Date Placeholder 4"/>
          <p:cNvSpPr>
            <a:spLocks noGrp="1"/>
          </p:cNvSpPr>
          <p:nvPr>
            <p:ph type="dt" sz="half" idx="10"/>
          </p:nvPr>
        </p:nvSpPr>
        <p:spPr/>
        <p:txBody>
          <a:bodyPr/>
          <a:lstStyle/>
          <a:p>
            <a:fld id="{6885F32B-B6E5-5A4D-AFD2-8B75940C6F42}" type="datetime1">
              <a:rPr lang="ja-JP" altLang="en-US" smtClean="0"/>
              <a:pPr/>
              <a:t>2020/1/2</a:t>
            </a:fld>
            <a:endParaRPr lang="ja-JP" altLang="en-US"/>
          </a:p>
        </p:txBody>
      </p:sp>
      <p:sp>
        <p:nvSpPr>
          <p:cNvPr id="6" name="Footer Placeholder 5"/>
          <p:cNvSpPr>
            <a:spLocks noGrp="1"/>
          </p:cNvSpPr>
          <p:nvPr>
            <p:ph type="ftr" sz="quarter" idx="11"/>
          </p:nvPr>
        </p:nvSpPr>
        <p:spPr/>
        <p:txBody>
          <a:bodyPr/>
          <a:lstStyle/>
          <a:p>
            <a:r>
              <a:rPr lang="ja-JP" altLang="en-US"/>
              <a:t>人間の「知」とコンピュータの「知」</a:t>
            </a:r>
          </a:p>
        </p:txBody>
      </p:sp>
      <p:sp>
        <p:nvSpPr>
          <p:cNvPr id="7" name="Slide Number Placeholder 6"/>
          <p:cNvSpPr>
            <a:spLocks noGrp="1"/>
          </p:cNvSpPr>
          <p:nvPr>
            <p:ph type="sldNum" sz="quarter" idx="12"/>
          </p:nvPr>
        </p:nvSpPr>
        <p:spPr/>
        <p:txBody>
          <a:bodyPr/>
          <a:lstStyle/>
          <a:p>
            <a:fld id="{40A66626-3A2E-6542-89BC-8F5FAC98369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Title 1"/>
          <p:cNvSpPr>
            <a:spLocks noGrp="1"/>
          </p:cNvSpPr>
          <p:nvPr>
            <p:ph type="title"/>
          </p:nvPr>
        </p:nvSpPr>
        <p:spPr>
          <a:xfrm>
            <a:off x="777240" y="457200"/>
            <a:ext cx="3566160" cy="1371600"/>
          </a:xfrm>
        </p:spPr>
        <p:txBody>
          <a:bodyPr anchor="b">
            <a:normAutofit/>
          </a:bodyPr>
          <a:lstStyle>
            <a:lvl1pPr algn="ctr">
              <a:defRPr sz="36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ja-JP" altLang="en-US"/>
              <a:t>マスタ タイトルの書式設定</a:t>
            </a:r>
            <a:endParaRPr/>
          </a:p>
        </p:txBody>
      </p:sp>
      <p:sp>
        <p:nvSpPr>
          <p:cNvPr id="3" name="Picture Placeholder 2"/>
          <p:cNvSpPr>
            <a:spLocks noGrp="1"/>
          </p:cNvSpPr>
          <p:nvPr>
            <p:ph type="pic" idx="1"/>
          </p:nvPr>
        </p:nvSpPr>
        <p:spPr>
          <a:xfrm>
            <a:off x="5266765" y="1676400"/>
            <a:ext cx="2975610" cy="2975610"/>
          </a:xfrm>
          <a:prstGeom prst="ellipse">
            <a:avLst/>
          </a:prstGeom>
          <a:solidFill>
            <a:schemeClr val="tx1">
              <a:lumMod val="75000"/>
            </a:schemeClr>
          </a:solidFill>
          <a:ln w="63500">
            <a:solidFill>
              <a:schemeClr val="tx1"/>
            </a:solidFill>
          </a:ln>
          <a:effectLst>
            <a:outerShdw blurRad="254000" dist="152400" dir="5400000" sx="90000" sy="-19000" rotWithShape="0">
              <a:prstClr val="black">
                <a:alpha val="2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a:p>
        </p:txBody>
      </p:sp>
      <p:sp>
        <p:nvSpPr>
          <p:cNvPr id="4" name="Text Placeholder 3"/>
          <p:cNvSpPr>
            <a:spLocks noGrp="1"/>
          </p:cNvSpPr>
          <p:nvPr>
            <p:ph type="body" sz="half" idx="2"/>
          </p:nvPr>
        </p:nvSpPr>
        <p:spPr>
          <a:xfrm>
            <a:off x="777240" y="1828800"/>
            <a:ext cx="3566160" cy="3657600"/>
          </a:xfrm>
        </p:spPr>
        <p:txBody>
          <a:bodyPr vert="horz" lIns="91440" tIns="45720" rIns="91440" bIns="45720" rtlCol="0">
            <a:normAutofit/>
          </a:bodyPr>
          <a:lstStyle>
            <a:lvl1pPr marL="0" indent="0" algn="ctr">
              <a:buNone/>
              <a:defRPr sz="20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2000"/>
              </a:spcBef>
              <a:buFontTx/>
              <a:buNone/>
            </a:pPr>
            <a:r>
              <a:rPr lang="ja-JP" altLang="en-US"/>
              <a:t>マスタ テキストの書式設定</a:t>
            </a:r>
          </a:p>
        </p:txBody>
      </p:sp>
      <p:sp>
        <p:nvSpPr>
          <p:cNvPr id="5" name="Date Placeholder 4"/>
          <p:cNvSpPr>
            <a:spLocks noGrp="1"/>
          </p:cNvSpPr>
          <p:nvPr>
            <p:ph type="dt" sz="half" idx="10"/>
          </p:nvPr>
        </p:nvSpPr>
        <p:spPr/>
        <p:txBody>
          <a:bodyPr/>
          <a:lstStyle/>
          <a:p>
            <a:fld id="{75E5B2C8-433F-6C42-A2F2-761A4E63937A}" type="datetime1">
              <a:rPr lang="ja-JP" altLang="en-US" smtClean="0"/>
              <a:pPr/>
              <a:t>2020/1/2</a:t>
            </a:fld>
            <a:endParaRPr lang="ja-JP" altLang="en-US"/>
          </a:p>
        </p:txBody>
      </p:sp>
      <p:sp>
        <p:nvSpPr>
          <p:cNvPr id="6" name="Footer Placeholder 5"/>
          <p:cNvSpPr>
            <a:spLocks noGrp="1"/>
          </p:cNvSpPr>
          <p:nvPr>
            <p:ph type="ftr" sz="quarter" idx="11"/>
          </p:nvPr>
        </p:nvSpPr>
        <p:spPr/>
        <p:txBody>
          <a:bodyPr/>
          <a:lstStyle/>
          <a:p>
            <a:r>
              <a:rPr lang="ja-JP" altLang="en-US"/>
              <a:t>人間の「知」とコンピュータの「知」</a:t>
            </a:r>
          </a:p>
        </p:txBody>
      </p:sp>
      <p:sp>
        <p:nvSpPr>
          <p:cNvPr id="7" name="Slide Number Placeholder 6"/>
          <p:cNvSpPr>
            <a:spLocks noGrp="1"/>
          </p:cNvSpPr>
          <p:nvPr>
            <p:ph type="sldNum" sz="quarter" idx="12"/>
          </p:nvPr>
        </p:nvSpPr>
        <p:spPr/>
        <p:txBody>
          <a:bodyPr/>
          <a:lstStyle/>
          <a:p>
            <a:fld id="{40A66626-3A2E-6542-89BC-8F5FAC98369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GridOverlay.png"/>
          <p:cNvPicPr>
            <a:picLocks noChangeAspect="1"/>
          </p:cNvPicPr>
          <p:nvPr/>
        </p:nvPicPr>
        <p:blipFill>
          <a:blip r:embed="rId15"/>
          <a:stretch>
            <a:fillRect/>
          </a:stretch>
        </p:blipFill>
        <p:spPr>
          <a:xfrm>
            <a:off x="0" y="0"/>
            <a:ext cx="9144000" cy="6858000"/>
          </a:xfrm>
          <a:prstGeom prst="rect">
            <a:avLst/>
          </a:prstGeom>
          <a:solidFill>
            <a:schemeClr val="bg2">
              <a:lumMod val="60000"/>
              <a:lumOff val="40000"/>
              <a:alpha val="10000"/>
            </a:schemeClr>
          </a:solidFill>
        </p:spPr>
      </p:pic>
      <p:sp>
        <p:nvSpPr>
          <p:cNvPr id="2" name="Title Placeholder 1"/>
          <p:cNvSpPr>
            <a:spLocks noGrp="1"/>
          </p:cNvSpPr>
          <p:nvPr>
            <p:ph type="title"/>
          </p:nvPr>
        </p:nvSpPr>
        <p:spPr>
          <a:xfrm>
            <a:off x="779462" y="107577"/>
            <a:ext cx="7581901" cy="1653988"/>
          </a:xfrm>
          <a:prstGeom prst="rect">
            <a:avLst/>
          </a:prstGeom>
        </p:spPr>
        <p:txBody>
          <a:bodyPr vert="horz" lIns="91440" tIns="45720" rIns="91440" bIns="45720" rtlCol="0" anchor="ctr">
            <a:noAutofit/>
          </a:bodyPr>
          <a:lstStyle/>
          <a:p>
            <a:r>
              <a:rPr lang="ja-JP" altLang="en-US"/>
              <a:t>マスタ タイトルの書式設定</a:t>
            </a:r>
            <a:endParaRPr/>
          </a:p>
        </p:txBody>
      </p:sp>
      <p:sp>
        <p:nvSpPr>
          <p:cNvPr id="3" name="Text Placeholder 2"/>
          <p:cNvSpPr>
            <a:spLocks noGrp="1"/>
          </p:cNvSpPr>
          <p:nvPr>
            <p:ph type="body" idx="1"/>
          </p:nvPr>
        </p:nvSpPr>
        <p:spPr>
          <a:xfrm>
            <a:off x="779462" y="1882588"/>
            <a:ext cx="7581901" cy="3953436"/>
          </a:xfrm>
          <a:prstGeom prst="rect">
            <a:avLst/>
          </a:prstGeom>
        </p:spPr>
        <p:txBody>
          <a:bodyPr vert="horz" lIns="91440" tIns="45720" rIns="91440" bIns="45720" rtlCol="0">
            <a:normAutofit/>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4" name="Date Placeholder 3"/>
          <p:cNvSpPr>
            <a:spLocks noGrp="1"/>
          </p:cNvSpPr>
          <p:nvPr>
            <p:ph type="dt" sz="half" idx="2"/>
          </p:nvPr>
        </p:nvSpPr>
        <p:spPr>
          <a:xfrm>
            <a:off x="6651812" y="6356350"/>
            <a:ext cx="2133600" cy="365125"/>
          </a:xfrm>
          <a:prstGeom prst="rect">
            <a:avLst/>
          </a:prstGeom>
        </p:spPr>
        <p:txBody>
          <a:bodyPr vert="horz" lIns="91440" tIns="45720" rIns="91440" bIns="45720" rtlCol="0" anchor="ctr"/>
          <a:lstStyle>
            <a:lvl1pPr algn="r">
              <a:defRPr sz="1100">
                <a:solidFill>
                  <a:schemeClr val="tx1">
                    <a:tint val="75000"/>
                  </a:schemeClr>
                </a:solidFill>
                <a:effectLst>
                  <a:outerShdw blurRad="101600" dist="63500" dir="2700000" algn="tl" rotWithShape="0">
                    <a:prstClr val="black">
                      <a:alpha val="75000"/>
                    </a:prstClr>
                  </a:outerShdw>
                </a:effectLst>
              </a:defRPr>
            </a:lvl1pPr>
          </a:lstStyle>
          <a:p>
            <a:fld id="{E4BBA394-F9B9-9B45-B732-DC6019D0E446}" type="datetime1">
              <a:rPr lang="ja-JP" altLang="en-US" smtClean="0"/>
              <a:pPr/>
              <a:t>2020/1/2</a:t>
            </a:fld>
            <a:endParaRPr lang="ja-JP" altLang="en-US"/>
          </a:p>
        </p:txBody>
      </p:sp>
      <p:sp>
        <p:nvSpPr>
          <p:cNvPr id="5" name="Footer Placeholder 4"/>
          <p:cNvSpPr>
            <a:spLocks noGrp="1"/>
          </p:cNvSpPr>
          <p:nvPr>
            <p:ph type="ftr" sz="quarter" idx="3"/>
          </p:nvPr>
        </p:nvSpPr>
        <p:spPr>
          <a:xfrm>
            <a:off x="354106" y="6356350"/>
            <a:ext cx="2895600" cy="365125"/>
          </a:xfrm>
          <a:prstGeom prst="rect">
            <a:avLst/>
          </a:prstGeom>
        </p:spPr>
        <p:txBody>
          <a:bodyPr vert="horz" lIns="91440" tIns="45720" rIns="91440" bIns="45720" rtlCol="0" anchor="ctr"/>
          <a:lstStyle>
            <a:lvl1pPr algn="l">
              <a:defRPr sz="1100">
                <a:solidFill>
                  <a:schemeClr val="tx1">
                    <a:tint val="75000"/>
                  </a:schemeClr>
                </a:solidFill>
                <a:effectLst>
                  <a:outerShdw blurRad="101600" dist="63500" dir="2700000" algn="tl" rotWithShape="0">
                    <a:prstClr val="black">
                      <a:alpha val="75000"/>
                    </a:prstClr>
                  </a:outerShdw>
                </a:effectLst>
              </a:defRPr>
            </a:lvl1pPr>
          </a:lstStyle>
          <a:p>
            <a:r>
              <a:rPr lang="ja-JP" altLang="en-US"/>
              <a:t>人間の「知」とコンピュータの「知」</a:t>
            </a:r>
          </a:p>
        </p:txBody>
      </p:sp>
      <p:sp>
        <p:nvSpPr>
          <p:cNvPr id="6" name="Slide Number Placeholder 5"/>
          <p:cNvSpPr>
            <a:spLocks noGrp="1"/>
          </p:cNvSpPr>
          <p:nvPr>
            <p:ph type="sldNum" sz="quarter" idx="4"/>
          </p:nvPr>
        </p:nvSpPr>
        <p:spPr>
          <a:xfrm>
            <a:off x="4191000" y="6356350"/>
            <a:ext cx="762000" cy="365125"/>
          </a:xfrm>
          <a:prstGeom prst="rect">
            <a:avLst/>
          </a:prstGeom>
        </p:spPr>
        <p:txBody>
          <a:bodyPr vert="horz" lIns="91440" tIns="45720" rIns="91440" bIns="45720" rtlCol="0" anchor="ctr"/>
          <a:lstStyle>
            <a:lvl1pPr algn="ctr">
              <a:defRPr sz="1100">
                <a:solidFill>
                  <a:schemeClr val="tx1">
                    <a:tint val="75000"/>
                  </a:schemeClr>
                </a:solidFill>
                <a:effectLst>
                  <a:outerShdw blurRad="101600" dist="63500" dir="2700000" algn="tl" rotWithShape="0">
                    <a:prstClr val="black">
                      <a:alpha val="75000"/>
                    </a:prstClr>
                  </a:outerShdw>
                </a:effectLst>
              </a:defRPr>
            </a:lvl1pPr>
          </a:lstStyle>
          <a:p>
            <a:fld id="{40A66626-3A2E-6542-89BC-8F5FAC98369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sldNum="0" hdr="0" ftr="0" dt="0"/>
  <p:txStyles>
    <p:titleStyle>
      <a:lvl1pPr algn="ctr" defTabSz="914400" rtl="0" eaLnBrk="1" latinLnBrk="0" hangingPunct="1">
        <a:spcBef>
          <a:spcPct val="0"/>
        </a:spcBef>
        <a:buNone/>
        <a:defRPr kumimoji="1" sz="5600" b="1" kern="1200">
          <a:solidFill>
            <a:schemeClr val="tx1"/>
          </a:solidFill>
          <a:effectLst>
            <a:outerShdw blurRad="101600" dist="63500" dir="2700000" algn="tl" rotWithShape="0">
              <a:prstClr val="black">
                <a:alpha val="75000"/>
              </a:prstClr>
            </a:outerShdw>
          </a:effectLst>
          <a:latin typeface="+mj-lt"/>
          <a:ea typeface="+mj-ea"/>
          <a:cs typeface="+mj-cs"/>
        </a:defRPr>
      </a:lvl1pPr>
    </p:titleStyle>
    <p:bodyStyle>
      <a:lvl1pPr marL="403225" indent="-403225" algn="l" defTabSz="914400" rtl="0" eaLnBrk="1" latinLnBrk="0" hangingPunct="1">
        <a:spcBef>
          <a:spcPts val="2000"/>
        </a:spcBef>
        <a:buFontTx/>
        <a:buBlip>
          <a:blip r:embed="rId16"/>
        </a:buBlip>
        <a:defRPr kumimoji="1" sz="24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806450" indent="-403225" algn="l" defTabSz="914400" rtl="0" eaLnBrk="1" latinLnBrk="0" hangingPunct="1">
        <a:spcBef>
          <a:spcPts val="600"/>
        </a:spcBef>
        <a:buFontTx/>
        <a:buBlip>
          <a:blip r:embed="rId16"/>
        </a:buBlip>
        <a:defRPr kumimoji="1" sz="2200" b="1" kern="1200">
          <a:solidFill>
            <a:schemeClr val="tx1"/>
          </a:solidFill>
          <a:effectLst>
            <a:outerShdw blurRad="101600" dist="63500" dir="2700000" algn="tl" rotWithShape="0">
              <a:prstClr val="black">
                <a:alpha val="75000"/>
              </a:prstClr>
            </a:outerShdw>
          </a:effectLst>
          <a:latin typeface="+mn-lt"/>
          <a:ea typeface="+mn-ea"/>
          <a:cs typeface="+mn-cs"/>
        </a:defRPr>
      </a:lvl2pPr>
      <a:lvl3pPr marL="1143000" indent="-336550" algn="l" defTabSz="914400" rtl="0" eaLnBrk="1" latinLnBrk="0" hangingPunct="1">
        <a:spcBef>
          <a:spcPts val="600"/>
        </a:spcBef>
        <a:buFontTx/>
        <a:buBlip>
          <a:blip r:embed="rId16"/>
        </a:buBlip>
        <a:defRPr kumimoji="1" sz="2000" b="1" kern="1200">
          <a:solidFill>
            <a:schemeClr val="tx1"/>
          </a:solidFill>
          <a:effectLst>
            <a:outerShdw blurRad="101600" dist="63500" dir="2700000" algn="tl" rotWithShape="0">
              <a:prstClr val="black">
                <a:alpha val="75000"/>
              </a:prstClr>
            </a:outerShdw>
          </a:effectLst>
          <a:latin typeface="+mn-lt"/>
          <a:ea typeface="+mn-ea"/>
          <a:cs typeface="+mn-cs"/>
        </a:defRPr>
      </a:lvl3pPr>
      <a:lvl4pPr marL="1492250" indent="-349250" algn="l" defTabSz="914400" rtl="0" eaLnBrk="1" latinLnBrk="0" hangingPunct="1">
        <a:spcBef>
          <a:spcPts val="600"/>
        </a:spcBef>
        <a:buFontTx/>
        <a:buBlip>
          <a:blip r:embed="rId16"/>
        </a:buBlip>
        <a:defRPr kumimoji="1" sz="1800" b="1" kern="1200">
          <a:solidFill>
            <a:schemeClr val="tx1"/>
          </a:solidFill>
          <a:effectLst>
            <a:outerShdw blurRad="101600" dist="63500" dir="2700000" algn="tl" rotWithShape="0">
              <a:prstClr val="black">
                <a:alpha val="75000"/>
              </a:prstClr>
            </a:outerShdw>
          </a:effectLst>
          <a:latin typeface="+mn-lt"/>
          <a:ea typeface="+mn-ea"/>
          <a:cs typeface="+mn-cs"/>
        </a:defRPr>
      </a:lvl4pPr>
      <a:lvl5pPr marL="1828800" indent="-336550" algn="l" defTabSz="914400" rtl="0" eaLnBrk="1" latinLnBrk="0" hangingPunct="1">
        <a:spcBef>
          <a:spcPts val="600"/>
        </a:spcBef>
        <a:buFontTx/>
        <a:buBlip>
          <a:blip r:embed="rId16"/>
        </a:buBlip>
        <a:defRPr kumimoji="1" sz="1800" b="1" kern="1200">
          <a:solidFill>
            <a:schemeClr val="tx1"/>
          </a:solidFill>
          <a:effectLst>
            <a:outerShdw blurRad="101600" dist="63500" dir="2700000" algn="tl" rotWithShape="0">
              <a:prstClr val="black">
                <a:alpha val="75000"/>
              </a:prstClr>
            </a:outerShdw>
          </a:effectLst>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a:t>認知科学</a:t>
            </a:r>
          </a:p>
        </p:txBody>
      </p:sp>
      <p:sp>
        <p:nvSpPr>
          <p:cNvPr id="3" name="サブタイトル 2"/>
          <p:cNvSpPr>
            <a:spLocks noGrp="1"/>
          </p:cNvSpPr>
          <p:nvPr>
            <p:ph type="subTitle" idx="1"/>
          </p:nvPr>
        </p:nvSpPr>
        <p:spPr/>
        <p:txBody>
          <a:bodyPr>
            <a:normAutofit/>
          </a:bodyPr>
          <a:lstStyle/>
          <a:p>
            <a:r>
              <a:rPr lang="ja-JP" altLang="en-US" sz="3200" dirty="0"/>
              <a:t>プロダクションシステム</a:t>
            </a:r>
            <a:endParaRPr lang="en-US" altLang="ja-JP" sz="3200" dirty="0"/>
          </a:p>
          <a:p>
            <a:r>
              <a:rPr lang="ja-JP" altLang="en-US"/>
              <a:t>２０２０年１月６日</a:t>
            </a:r>
            <a:r>
              <a:rPr lang="ja-JP" altLang="en-US" dirty="0"/>
              <a:t>（月）</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Rectangle 2"/>
          <p:cNvSpPr>
            <a:spLocks noGrp="1" noChangeArrowheads="1"/>
          </p:cNvSpPr>
          <p:nvPr>
            <p:ph type="title"/>
          </p:nvPr>
        </p:nvSpPr>
        <p:spPr/>
        <p:txBody>
          <a:bodyPr/>
          <a:lstStyle/>
          <a:p>
            <a:r>
              <a:rPr lang="ja-JP" altLang="en-US"/>
              <a:t>ＰＳの基本動作</a:t>
            </a:r>
          </a:p>
        </p:txBody>
      </p:sp>
      <p:sp>
        <p:nvSpPr>
          <p:cNvPr id="382979" name="Rectangle 3"/>
          <p:cNvSpPr>
            <a:spLocks noGrp="1" noChangeArrowheads="1"/>
          </p:cNvSpPr>
          <p:nvPr>
            <p:ph type="body" idx="1"/>
          </p:nvPr>
        </p:nvSpPr>
        <p:spPr>
          <a:xfrm>
            <a:off x="457200" y="1874838"/>
            <a:ext cx="4418013" cy="4700587"/>
          </a:xfrm>
        </p:spPr>
        <p:txBody>
          <a:bodyPr/>
          <a:lstStyle/>
          <a:p>
            <a:pPr marL="360363" indent="-360363">
              <a:buFont typeface="Times" charset="0"/>
              <a:buAutoNum type="arabicPeriod"/>
            </a:pPr>
            <a:r>
              <a:rPr lang="ja-JP" altLang="en-US" sz="2400" dirty="0"/>
              <a:t>問題がＷＭに書き込まれると，これをトリガーとしてＲＩが動作を開始する．</a:t>
            </a:r>
            <a:endParaRPr lang="en-US" altLang="ja-JP" sz="2400" dirty="0"/>
          </a:p>
          <a:p>
            <a:pPr marL="360363" indent="-360363">
              <a:buFont typeface="Times" charset="0"/>
              <a:buAutoNum type="arabicPeriod"/>
            </a:pPr>
            <a:r>
              <a:rPr lang="ja-JP" altLang="en-US" sz="2400" dirty="0"/>
              <a:t>ＲＩはＲＢに格納されている問題解決の知識を適用しながら中間結果をＷＭに記録し，これを繰り返すことにより最終的に解を得る．</a:t>
            </a:r>
            <a:endParaRPr lang="en-US" altLang="ja-JP" sz="2400" dirty="0"/>
          </a:p>
          <a:p>
            <a:pPr marL="360363" indent="-360363">
              <a:buFont typeface="Times" charset="0"/>
              <a:buAutoNum type="arabicPeriod"/>
            </a:pPr>
            <a:r>
              <a:rPr lang="ja-JP" altLang="en-US" sz="2400" dirty="0"/>
              <a:t>ＷＭに得られた解はユーザインタフェースを通して利用者に表示される．</a:t>
            </a:r>
          </a:p>
        </p:txBody>
      </p:sp>
      <p:sp>
        <p:nvSpPr>
          <p:cNvPr id="382980" name="Rectangle 4"/>
          <p:cNvSpPr>
            <a:spLocks noChangeArrowheads="1"/>
          </p:cNvSpPr>
          <p:nvPr/>
        </p:nvSpPr>
        <p:spPr bwMode="auto">
          <a:xfrm>
            <a:off x="5157788" y="3848100"/>
            <a:ext cx="3678237" cy="2773363"/>
          </a:xfrm>
          <a:prstGeom prst="rect">
            <a:avLst/>
          </a:prstGeom>
          <a:ln>
            <a:headEnd/>
            <a:tailEnd/>
          </a:ln>
        </p:spPr>
        <p:style>
          <a:lnRef idx="1">
            <a:schemeClr val="accent5"/>
          </a:lnRef>
          <a:fillRef idx="3">
            <a:schemeClr val="accent5"/>
          </a:fillRef>
          <a:effectRef idx="2">
            <a:schemeClr val="accent5"/>
          </a:effectRef>
          <a:fontRef idx="minor">
            <a:schemeClr val="lt1"/>
          </a:fontRef>
        </p:style>
        <p:txBody>
          <a:bodyPr wrap="none" anchor="ctr">
            <a:prstTxWarp prst="textNoShape">
              <a:avLst/>
            </a:prstTxWarp>
          </a:bodyPr>
          <a:lstStyle/>
          <a:p>
            <a:endParaRPr lang="ja-JP" altLang="en-US"/>
          </a:p>
        </p:txBody>
      </p:sp>
      <p:sp>
        <p:nvSpPr>
          <p:cNvPr id="382981" name="AutoShape 5"/>
          <p:cNvSpPr>
            <a:spLocks noChangeArrowheads="1"/>
          </p:cNvSpPr>
          <p:nvPr/>
        </p:nvSpPr>
        <p:spPr bwMode="auto">
          <a:xfrm>
            <a:off x="5372100" y="4144963"/>
            <a:ext cx="1130300" cy="1057275"/>
          </a:xfrm>
          <a:prstGeom prst="can">
            <a:avLst>
              <a:gd name="adj" fmla="val 25000"/>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pPr algn="ctr"/>
            <a:r>
              <a:rPr lang="ja-JP" altLang="en-US"/>
              <a:t>ルールベース</a:t>
            </a:r>
          </a:p>
        </p:txBody>
      </p:sp>
      <p:sp>
        <p:nvSpPr>
          <p:cNvPr id="382982" name="AutoShape 6"/>
          <p:cNvSpPr>
            <a:spLocks noChangeArrowheads="1"/>
          </p:cNvSpPr>
          <p:nvPr/>
        </p:nvSpPr>
        <p:spPr bwMode="auto">
          <a:xfrm>
            <a:off x="7243763" y="4144963"/>
            <a:ext cx="1314450" cy="1047750"/>
          </a:xfrm>
          <a:prstGeom prst="flowChartInternalStorage">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pPr algn="ctr"/>
            <a:r>
              <a:rPr lang="ja-JP" altLang="en-US"/>
              <a:t>ワーキングメモリ</a:t>
            </a:r>
          </a:p>
        </p:txBody>
      </p:sp>
      <p:sp>
        <p:nvSpPr>
          <p:cNvPr id="382983" name="AutoShape 7"/>
          <p:cNvSpPr>
            <a:spLocks noChangeArrowheads="1"/>
          </p:cNvSpPr>
          <p:nvPr/>
        </p:nvSpPr>
        <p:spPr bwMode="auto">
          <a:xfrm>
            <a:off x="5881688" y="5870575"/>
            <a:ext cx="2260600" cy="627063"/>
          </a:xfrm>
          <a:prstGeom prst="roundRect">
            <a:avLst>
              <a:gd name="adj" fmla="val 16667"/>
            </a:avLst>
          </a:prstGeom>
          <a:ln>
            <a:headEnd/>
            <a:tailEnd/>
          </a:ln>
        </p:spPr>
        <p:style>
          <a:lnRef idx="1">
            <a:schemeClr val="accent4"/>
          </a:lnRef>
          <a:fillRef idx="3">
            <a:schemeClr val="accent4"/>
          </a:fillRef>
          <a:effectRef idx="2">
            <a:schemeClr val="accent4"/>
          </a:effectRef>
          <a:fontRef idx="minor">
            <a:schemeClr val="lt1"/>
          </a:fontRef>
        </p:style>
        <p:txBody>
          <a:bodyPr wrap="none" anchor="ctr">
            <a:prstTxWarp prst="textNoShape">
              <a:avLst/>
            </a:prstTxWarp>
          </a:bodyPr>
          <a:lstStyle/>
          <a:p>
            <a:pPr algn="ctr"/>
            <a:r>
              <a:rPr lang="ja-JP" altLang="en-US"/>
              <a:t>ルールインタプリタ</a:t>
            </a:r>
          </a:p>
        </p:txBody>
      </p:sp>
      <p:cxnSp>
        <p:nvCxnSpPr>
          <p:cNvPr id="382984" name="AutoShape 8"/>
          <p:cNvCxnSpPr>
            <a:cxnSpLocks noChangeShapeType="1"/>
            <a:stCxn id="382981" idx="3"/>
            <a:endCxn id="382983" idx="0"/>
          </p:cNvCxnSpPr>
          <p:nvPr/>
        </p:nvCxnSpPr>
        <p:spPr bwMode="auto">
          <a:xfrm>
            <a:off x="5937250" y="5202238"/>
            <a:ext cx="1074738" cy="668337"/>
          </a:xfrm>
          <a:prstGeom prst="straightConnector1">
            <a:avLst/>
          </a:prstGeom>
          <a:noFill/>
          <a:ln w="57150">
            <a:solidFill>
              <a:schemeClr val="tx1"/>
            </a:solidFill>
            <a:round/>
            <a:headEnd type="triangle" w="med" len="med"/>
            <a:tailEnd type="triangle" w="med" len="med"/>
          </a:ln>
          <a:effectLst/>
        </p:spPr>
      </p:cxnSp>
      <p:cxnSp>
        <p:nvCxnSpPr>
          <p:cNvPr id="382985" name="AutoShape 9"/>
          <p:cNvCxnSpPr>
            <a:cxnSpLocks noChangeShapeType="1"/>
            <a:stCxn id="382982" idx="2"/>
            <a:endCxn id="382983" idx="0"/>
          </p:cNvCxnSpPr>
          <p:nvPr/>
        </p:nvCxnSpPr>
        <p:spPr bwMode="auto">
          <a:xfrm flipH="1">
            <a:off x="7011988" y="5192713"/>
            <a:ext cx="889000" cy="677862"/>
          </a:xfrm>
          <a:prstGeom prst="straightConnector1">
            <a:avLst/>
          </a:prstGeom>
          <a:noFill/>
          <a:ln w="57150">
            <a:solidFill>
              <a:schemeClr val="tx1"/>
            </a:solidFill>
            <a:round/>
            <a:headEnd type="triangle" w="med" len="med"/>
            <a:tailEnd type="triangle" w="med" len="med"/>
          </a:ln>
          <a:effectLst/>
        </p:spPr>
      </p:cxnSp>
      <p:sp>
        <p:nvSpPr>
          <p:cNvPr id="382986" name="AutoShape 10"/>
          <p:cNvSpPr>
            <a:spLocks/>
          </p:cNvSpPr>
          <p:nvPr/>
        </p:nvSpPr>
        <p:spPr bwMode="auto">
          <a:xfrm flipH="1">
            <a:off x="5113338" y="1427163"/>
            <a:ext cx="2427287" cy="661987"/>
          </a:xfrm>
          <a:prstGeom prst="borderCallout3">
            <a:avLst>
              <a:gd name="adj1" fmla="val 17264"/>
              <a:gd name="adj2" fmla="val 103139"/>
              <a:gd name="adj3" fmla="val 17264"/>
              <a:gd name="adj4" fmla="val 103856"/>
              <a:gd name="adj5" fmla="val 443884"/>
              <a:gd name="adj6" fmla="val 103856"/>
              <a:gd name="adj7" fmla="val 467144"/>
              <a:gd name="adj8" fmla="val 67102"/>
            </a:avLst>
          </a:prstGeom>
          <a:ln>
            <a:headEnd/>
            <a:tailEnd/>
          </a:ln>
        </p:spPr>
        <p:style>
          <a:lnRef idx="1">
            <a:schemeClr val="accent6"/>
          </a:lnRef>
          <a:fillRef idx="3">
            <a:schemeClr val="accent6"/>
          </a:fillRef>
          <a:effectRef idx="2">
            <a:schemeClr val="accent6"/>
          </a:effectRef>
          <a:fontRef idx="minor">
            <a:schemeClr val="lt1"/>
          </a:fontRef>
        </p:style>
        <p:txBody>
          <a:bodyPr anchor="ctr">
            <a:prstTxWarp prst="textNoShape">
              <a:avLst/>
            </a:prstTxWarp>
          </a:bodyPr>
          <a:lstStyle/>
          <a:p>
            <a:pPr algn="l">
              <a:lnSpc>
                <a:spcPct val="85000"/>
              </a:lnSpc>
            </a:pPr>
            <a:r>
              <a:rPr lang="en-US" altLang="ja-JP" sz="1800">
                <a:solidFill>
                  <a:schemeClr val="tx1"/>
                </a:solidFill>
              </a:rPr>
              <a:t>if </a:t>
            </a:r>
            <a:r>
              <a:rPr lang="ja-JP" altLang="en-US" sz="1800">
                <a:solidFill>
                  <a:schemeClr val="tx1"/>
                </a:solidFill>
              </a:rPr>
              <a:t>条件</a:t>
            </a:r>
            <a:r>
              <a:rPr lang="en-US" altLang="ja-JP" sz="1800">
                <a:solidFill>
                  <a:schemeClr val="tx1"/>
                </a:solidFill>
              </a:rPr>
              <a:t>C</a:t>
            </a:r>
            <a:r>
              <a:rPr lang="en-US" altLang="ja-JP" sz="1800" baseline="-25000">
                <a:solidFill>
                  <a:schemeClr val="tx1"/>
                </a:solidFill>
              </a:rPr>
              <a:t>1</a:t>
            </a:r>
            <a:r>
              <a:rPr lang="en-US" altLang="ja-JP" sz="1800">
                <a:solidFill>
                  <a:schemeClr val="tx1"/>
                </a:solidFill>
              </a:rPr>
              <a:t> then </a:t>
            </a:r>
            <a:r>
              <a:rPr lang="ja-JP" altLang="en-US" sz="1800">
                <a:solidFill>
                  <a:schemeClr val="tx1"/>
                </a:solidFill>
              </a:rPr>
              <a:t>行動</a:t>
            </a:r>
            <a:r>
              <a:rPr lang="en-US" altLang="ja-JP" sz="1800">
                <a:solidFill>
                  <a:schemeClr val="tx1"/>
                </a:solidFill>
              </a:rPr>
              <a:t>A</a:t>
            </a:r>
            <a:r>
              <a:rPr lang="en-US" altLang="ja-JP" sz="1800" baseline="-25000">
                <a:solidFill>
                  <a:schemeClr val="tx1"/>
                </a:solidFill>
              </a:rPr>
              <a:t>1</a:t>
            </a:r>
          </a:p>
          <a:p>
            <a:pPr algn="l">
              <a:lnSpc>
                <a:spcPct val="85000"/>
              </a:lnSpc>
            </a:pPr>
            <a:r>
              <a:rPr lang="en-US" altLang="ja-JP" sz="1800">
                <a:solidFill>
                  <a:schemeClr val="tx1"/>
                </a:solidFill>
              </a:rPr>
              <a:t>if </a:t>
            </a:r>
            <a:r>
              <a:rPr lang="ja-JP" altLang="en-US" sz="1800">
                <a:solidFill>
                  <a:schemeClr val="tx1"/>
                </a:solidFill>
              </a:rPr>
              <a:t>条件</a:t>
            </a:r>
            <a:r>
              <a:rPr lang="en-US" altLang="ja-JP" sz="1800">
                <a:solidFill>
                  <a:schemeClr val="tx1"/>
                </a:solidFill>
              </a:rPr>
              <a:t>C</a:t>
            </a:r>
            <a:r>
              <a:rPr lang="en-US" altLang="ja-JP" sz="1800" baseline="-25000">
                <a:solidFill>
                  <a:schemeClr val="tx1"/>
                </a:solidFill>
              </a:rPr>
              <a:t>2</a:t>
            </a:r>
            <a:r>
              <a:rPr lang="en-US" altLang="ja-JP" sz="1800">
                <a:solidFill>
                  <a:schemeClr val="tx1"/>
                </a:solidFill>
              </a:rPr>
              <a:t> then </a:t>
            </a:r>
            <a:r>
              <a:rPr lang="ja-JP" altLang="en-US" sz="1800">
                <a:solidFill>
                  <a:schemeClr val="tx1"/>
                </a:solidFill>
              </a:rPr>
              <a:t>行動</a:t>
            </a:r>
            <a:r>
              <a:rPr lang="en-US" altLang="ja-JP" sz="1800">
                <a:solidFill>
                  <a:schemeClr val="tx1"/>
                </a:solidFill>
              </a:rPr>
              <a:t>A</a:t>
            </a:r>
            <a:r>
              <a:rPr lang="en-US" altLang="ja-JP" sz="1800" baseline="-25000">
                <a:solidFill>
                  <a:schemeClr val="tx1"/>
                </a:solidFill>
              </a:rPr>
              <a:t>2</a:t>
            </a:r>
          </a:p>
        </p:txBody>
      </p:sp>
      <p:sp>
        <p:nvSpPr>
          <p:cNvPr id="382987" name="AutoShape 11"/>
          <p:cNvSpPr>
            <a:spLocks/>
          </p:cNvSpPr>
          <p:nvPr/>
        </p:nvSpPr>
        <p:spPr bwMode="auto">
          <a:xfrm flipH="1">
            <a:off x="7716838" y="1441450"/>
            <a:ext cx="1133475" cy="660400"/>
          </a:xfrm>
          <a:prstGeom prst="borderCallout3">
            <a:avLst>
              <a:gd name="adj1" fmla="val 17306"/>
              <a:gd name="adj2" fmla="val -6727"/>
              <a:gd name="adj3" fmla="val 17306"/>
              <a:gd name="adj4" fmla="val -12606"/>
              <a:gd name="adj5" fmla="val 433653"/>
              <a:gd name="adj6" fmla="val -12606"/>
              <a:gd name="adj7" fmla="val 470431"/>
              <a:gd name="adj8" fmla="val 74088"/>
            </a:avLst>
          </a:prstGeom>
          <a:ln>
            <a:headEnd/>
            <a:tailEnd/>
          </a:ln>
        </p:spPr>
        <p:style>
          <a:lnRef idx="1">
            <a:schemeClr val="accent6"/>
          </a:lnRef>
          <a:fillRef idx="3">
            <a:schemeClr val="accent6"/>
          </a:fillRef>
          <a:effectRef idx="2">
            <a:schemeClr val="accent6"/>
          </a:effectRef>
          <a:fontRef idx="minor">
            <a:schemeClr val="lt1"/>
          </a:fontRef>
        </p:style>
        <p:txBody>
          <a:bodyPr anchor="ctr">
            <a:prstTxWarp prst="textNoShape">
              <a:avLst/>
            </a:prstTxWarp>
          </a:bodyPr>
          <a:lstStyle/>
          <a:p>
            <a:pPr algn="l">
              <a:lnSpc>
                <a:spcPct val="85000"/>
              </a:lnSpc>
            </a:pPr>
            <a:r>
              <a:rPr lang="ja-JP" altLang="en-US" sz="1800">
                <a:solidFill>
                  <a:schemeClr val="tx1"/>
                </a:solidFill>
              </a:rPr>
              <a:t>ファクト</a:t>
            </a:r>
            <a:r>
              <a:rPr lang="en-US" altLang="ja-JP" sz="1800">
                <a:solidFill>
                  <a:schemeClr val="tx1"/>
                </a:solidFill>
              </a:rPr>
              <a:t>F</a:t>
            </a:r>
            <a:r>
              <a:rPr lang="en-US" altLang="ja-JP" sz="1800" baseline="-25000">
                <a:solidFill>
                  <a:schemeClr val="tx1"/>
                </a:solidFill>
              </a:rPr>
              <a:t>1</a:t>
            </a:r>
          </a:p>
          <a:p>
            <a:pPr algn="l">
              <a:lnSpc>
                <a:spcPct val="85000"/>
              </a:lnSpc>
            </a:pPr>
            <a:r>
              <a:rPr lang="ja-JP" altLang="en-US" sz="1800">
                <a:solidFill>
                  <a:schemeClr val="tx1"/>
                </a:solidFill>
              </a:rPr>
              <a:t>ファクト</a:t>
            </a:r>
            <a:r>
              <a:rPr lang="en-US" altLang="ja-JP" sz="1800">
                <a:solidFill>
                  <a:schemeClr val="tx1"/>
                </a:solidFill>
              </a:rPr>
              <a:t>F</a:t>
            </a:r>
            <a:r>
              <a:rPr lang="en-US" altLang="ja-JP" sz="1800" baseline="-25000">
                <a:solidFill>
                  <a:schemeClr val="tx1"/>
                </a:solidFill>
              </a:rPr>
              <a:t>2</a:t>
            </a:r>
          </a:p>
        </p:txBody>
      </p:sp>
      <p:sp>
        <p:nvSpPr>
          <p:cNvPr id="382988" name="AutoShape 12"/>
          <p:cNvSpPr>
            <a:spLocks noChangeArrowheads="1"/>
          </p:cNvSpPr>
          <p:nvPr/>
        </p:nvSpPr>
        <p:spPr bwMode="auto">
          <a:xfrm>
            <a:off x="5240338" y="2605088"/>
            <a:ext cx="1406525" cy="1089025"/>
          </a:xfrm>
          <a:prstGeom prst="flowChartMultidocumen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prstTxWarp prst="textNoShape">
              <a:avLst/>
            </a:prstTxWarp>
          </a:bodyPr>
          <a:lstStyle/>
          <a:p>
            <a:pPr algn="ctr"/>
            <a:r>
              <a:rPr lang="ja-JP" altLang="en-US">
                <a:solidFill>
                  <a:schemeClr val="tx1"/>
                </a:solidFill>
              </a:rPr>
              <a:t>問題領域</a:t>
            </a:r>
            <a:br>
              <a:rPr lang="en-US" altLang="ja-JP">
                <a:solidFill>
                  <a:schemeClr val="tx1"/>
                </a:solidFill>
              </a:rPr>
            </a:br>
            <a:r>
              <a:rPr lang="ja-JP" altLang="en-US">
                <a:solidFill>
                  <a:schemeClr val="tx1"/>
                </a:solidFill>
              </a:rPr>
              <a:t>知識</a:t>
            </a:r>
          </a:p>
        </p:txBody>
      </p:sp>
      <p:sp>
        <p:nvSpPr>
          <p:cNvPr id="382989" name="AutoShape 13"/>
          <p:cNvSpPr>
            <a:spLocks noChangeArrowheads="1"/>
          </p:cNvSpPr>
          <p:nvPr/>
        </p:nvSpPr>
        <p:spPr bwMode="auto">
          <a:xfrm>
            <a:off x="7326313" y="2605088"/>
            <a:ext cx="1438275" cy="811212"/>
          </a:xfrm>
          <a:prstGeom prst="flowChartInputOutpu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prstTxWarp prst="textNoShape">
              <a:avLst/>
            </a:prstTxWarp>
          </a:bodyPr>
          <a:lstStyle/>
          <a:p>
            <a:pPr algn="ctr"/>
            <a:r>
              <a:rPr lang="ja-JP" altLang="en-US">
                <a:solidFill>
                  <a:schemeClr val="tx1"/>
                </a:solidFill>
              </a:rPr>
              <a:t>問題</a:t>
            </a:r>
            <a:br>
              <a:rPr lang="en-US" altLang="ja-JP">
                <a:solidFill>
                  <a:schemeClr val="tx1"/>
                </a:solidFill>
              </a:rPr>
            </a:br>
            <a:r>
              <a:rPr lang="ja-JP" altLang="en-US">
                <a:solidFill>
                  <a:schemeClr val="tx1"/>
                </a:solidFill>
              </a:rPr>
              <a:t>解</a:t>
            </a:r>
          </a:p>
        </p:txBody>
      </p:sp>
      <p:cxnSp>
        <p:nvCxnSpPr>
          <p:cNvPr id="382990" name="AutoShape 14"/>
          <p:cNvCxnSpPr>
            <a:cxnSpLocks noChangeShapeType="1"/>
            <a:stCxn id="382988" idx="2"/>
            <a:endCxn id="382981" idx="1"/>
          </p:cNvCxnSpPr>
          <p:nvPr/>
        </p:nvCxnSpPr>
        <p:spPr bwMode="auto">
          <a:xfrm flipH="1">
            <a:off x="5937250" y="3608388"/>
            <a:ext cx="6350" cy="536575"/>
          </a:xfrm>
          <a:prstGeom prst="straightConnector1">
            <a:avLst/>
          </a:prstGeom>
          <a:noFill/>
          <a:ln w="38100">
            <a:solidFill>
              <a:schemeClr val="tx1"/>
            </a:solidFill>
            <a:round/>
            <a:headEnd/>
            <a:tailEnd type="triangle" w="med" len="med"/>
          </a:ln>
          <a:effectLst/>
        </p:spPr>
      </p:cxnSp>
      <p:cxnSp>
        <p:nvCxnSpPr>
          <p:cNvPr id="382991" name="AutoShape 15"/>
          <p:cNvCxnSpPr>
            <a:cxnSpLocks noChangeShapeType="1"/>
            <a:stCxn id="382989" idx="3"/>
            <a:endCxn id="382982" idx="0"/>
          </p:cNvCxnSpPr>
          <p:nvPr/>
        </p:nvCxnSpPr>
        <p:spPr bwMode="auto">
          <a:xfrm>
            <a:off x="7899400" y="3416300"/>
            <a:ext cx="1588" cy="728663"/>
          </a:xfrm>
          <a:prstGeom prst="straightConnector1">
            <a:avLst/>
          </a:prstGeom>
          <a:noFill/>
          <a:ln w="38100">
            <a:solidFill>
              <a:schemeClr val="tx1"/>
            </a:solidFill>
            <a:round/>
            <a:headEnd/>
            <a:tailEnd type="triangle" w="med" len="med"/>
          </a:ln>
          <a:effectLst/>
        </p:spPr>
      </p:cxnSp>
      <p:sp>
        <p:nvSpPr>
          <p:cNvPr id="382992" name="Text Box 16"/>
          <p:cNvSpPr txBox="1">
            <a:spLocks noChangeArrowheads="1"/>
          </p:cNvSpPr>
          <p:nvPr/>
        </p:nvSpPr>
        <p:spPr bwMode="auto">
          <a:xfrm>
            <a:off x="5486400" y="2227263"/>
            <a:ext cx="869950" cy="366712"/>
          </a:xfrm>
          <a:prstGeom prst="rect">
            <a:avLst/>
          </a:prstGeom>
          <a:noFill/>
          <a:ln w="28575">
            <a:noFill/>
            <a:miter lim="800000"/>
            <a:headEnd/>
            <a:tailEnd/>
          </a:ln>
          <a:effectLst/>
        </p:spPr>
        <p:txBody>
          <a:bodyPr wrap="none">
            <a:prstTxWarp prst="textNoShape">
              <a:avLst/>
            </a:prstTxWarp>
            <a:spAutoFit/>
          </a:bodyPr>
          <a:lstStyle/>
          <a:p>
            <a:r>
              <a:rPr lang="ja-JP" altLang="en-US" sz="1800">
                <a:solidFill>
                  <a:schemeClr val="tx1"/>
                </a:solidFill>
              </a:rPr>
              <a:t>専門家</a:t>
            </a:r>
          </a:p>
        </p:txBody>
      </p:sp>
      <p:sp>
        <p:nvSpPr>
          <p:cNvPr id="382993" name="Text Box 17"/>
          <p:cNvSpPr txBox="1">
            <a:spLocks noChangeArrowheads="1"/>
          </p:cNvSpPr>
          <p:nvPr/>
        </p:nvSpPr>
        <p:spPr bwMode="auto">
          <a:xfrm>
            <a:off x="7758113" y="2227263"/>
            <a:ext cx="869950" cy="366712"/>
          </a:xfrm>
          <a:prstGeom prst="rect">
            <a:avLst/>
          </a:prstGeom>
          <a:noFill/>
          <a:ln w="28575">
            <a:noFill/>
            <a:miter lim="800000"/>
            <a:headEnd/>
            <a:tailEnd/>
          </a:ln>
          <a:effectLst/>
        </p:spPr>
        <p:txBody>
          <a:bodyPr wrap="none">
            <a:prstTxWarp prst="textNoShape">
              <a:avLst/>
            </a:prstTxWarp>
            <a:spAutoFit/>
          </a:bodyPr>
          <a:lstStyle/>
          <a:p>
            <a:r>
              <a:rPr lang="ja-JP" altLang="en-US" sz="1800">
                <a:solidFill>
                  <a:schemeClr val="tx1"/>
                </a:solidFill>
              </a:rPr>
              <a:t>利用者</a:t>
            </a:r>
          </a:p>
        </p:txBody>
      </p:sp>
      <p:sp>
        <p:nvSpPr>
          <p:cNvPr id="382994" name="Text Box 18"/>
          <p:cNvSpPr txBox="1">
            <a:spLocks noChangeArrowheads="1"/>
          </p:cNvSpPr>
          <p:nvPr/>
        </p:nvSpPr>
        <p:spPr bwMode="auto">
          <a:xfrm>
            <a:off x="5942013" y="3527425"/>
            <a:ext cx="1098550" cy="641350"/>
          </a:xfrm>
          <a:prstGeom prst="rect">
            <a:avLst/>
          </a:prstGeom>
          <a:noFill/>
          <a:ln w="28575">
            <a:noFill/>
            <a:miter lim="800000"/>
            <a:headEnd/>
            <a:tailEnd/>
          </a:ln>
          <a:effectLst/>
        </p:spPr>
        <p:txBody>
          <a:bodyPr wrap="none">
            <a:prstTxWarp prst="textNoShape">
              <a:avLst/>
            </a:prstTxWarp>
            <a:spAutoFit/>
          </a:bodyPr>
          <a:lstStyle/>
          <a:p>
            <a:r>
              <a:rPr lang="ja-JP" altLang="en-US" sz="1800">
                <a:solidFill>
                  <a:schemeClr val="tx1"/>
                </a:solidFill>
                <a:effectLst>
                  <a:outerShdw blurRad="38100" dist="38100" dir="2700000" algn="tl">
                    <a:srgbClr val="DDDDDD"/>
                  </a:outerShdw>
                </a:effectLst>
              </a:rPr>
              <a:t>知識獲得</a:t>
            </a:r>
            <a:br>
              <a:rPr lang="en-US" altLang="ja-JP" sz="1800">
                <a:solidFill>
                  <a:schemeClr val="accent2"/>
                </a:solidFill>
                <a:effectLst>
                  <a:outerShdw blurRad="38100" dist="38100" dir="2700000" algn="tl">
                    <a:srgbClr val="DDDDDD"/>
                  </a:outerShdw>
                </a:effectLst>
              </a:rPr>
            </a:br>
            <a:r>
              <a:rPr lang="ja-JP" altLang="en-US" sz="1800">
                <a:solidFill>
                  <a:schemeClr val="tx1"/>
                </a:solidFill>
                <a:effectLst>
                  <a:outerShdw blurRad="38100" dist="38100" dir="2700000" algn="tl">
                    <a:srgbClr val="DDDDDD"/>
                  </a:outerShdw>
                </a:effectLst>
              </a:rPr>
              <a:t>学習</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Rectangle 2"/>
          <p:cNvSpPr>
            <a:spLocks noGrp="1" noChangeArrowheads="1"/>
          </p:cNvSpPr>
          <p:nvPr>
            <p:ph type="title"/>
          </p:nvPr>
        </p:nvSpPr>
        <p:spPr/>
        <p:txBody>
          <a:bodyPr/>
          <a:lstStyle/>
          <a:p>
            <a:r>
              <a:rPr lang="ja-JP" altLang="en-US" sz="4800" dirty="0"/>
              <a:t>ルールインタプリタの動作</a:t>
            </a:r>
          </a:p>
        </p:txBody>
      </p:sp>
      <p:sp>
        <p:nvSpPr>
          <p:cNvPr id="385027" name="Rectangle 3"/>
          <p:cNvSpPr>
            <a:spLocks noGrp="1" noChangeArrowheads="1"/>
          </p:cNvSpPr>
          <p:nvPr>
            <p:ph type="body" idx="1"/>
          </p:nvPr>
        </p:nvSpPr>
        <p:spPr>
          <a:xfrm>
            <a:off x="457200" y="1874838"/>
            <a:ext cx="4614863" cy="4494212"/>
          </a:xfrm>
        </p:spPr>
        <p:txBody>
          <a:bodyPr/>
          <a:lstStyle/>
          <a:p>
            <a:pPr marL="360363" indent="-360363"/>
            <a:r>
              <a:rPr lang="ja-JP" altLang="en-US" sz="2800" dirty="0"/>
              <a:t>ＲＩはＷＭに問題がファクトの形式で与えれると，解が生成されるまで，条件照合，競合解消，行動の３つのフェーズを繰り返す．</a:t>
            </a:r>
            <a:endParaRPr lang="en-US" altLang="ja-JP" sz="2800" dirty="0"/>
          </a:p>
          <a:p>
            <a:pPr marL="360363" indent="-360363"/>
            <a:r>
              <a:rPr lang="ja-JP" altLang="en-US" sz="2800" dirty="0"/>
              <a:t>このＲＩの動作は</a:t>
            </a:r>
            <a:r>
              <a:rPr lang="ja-JP" altLang="en-US" sz="2800" dirty="0">
                <a:solidFill>
                  <a:srgbClr val="F2D908"/>
                </a:solidFill>
              </a:rPr>
              <a:t>認識－行動サイクル</a:t>
            </a:r>
            <a:r>
              <a:rPr lang="ja-JP" altLang="en-US" sz="2800" dirty="0"/>
              <a:t>と呼ばれている．</a:t>
            </a:r>
          </a:p>
        </p:txBody>
      </p:sp>
      <p:sp>
        <p:nvSpPr>
          <p:cNvPr id="385028" name="Rectangle 4"/>
          <p:cNvSpPr>
            <a:spLocks noChangeArrowheads="1"/>
          </p:cNvSpPr>
          <p:nvPr/>
        </p:nvSpPr>
        <p:spPr bwMode="auto">
          <a:xfrm>
            <a:off x="5999163" y="2660650"/>
            <a:ext cx="2681287" cy="606425"/>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pPr algn="ctr"/>
            <a:r>
              <a:rPr lang="ja-JP" altLang="en-US" sz="2800"/>
              <a:t>条件照合</a:t>
            </a:r>
          </a:p>
        </p:txBody>
      </p:sp>
      <p:sp>
        <p:nvSpPr>
          <p:cNvPr id="385029" name="Rectangle 5"/>
          <p:cNvSpPr>
            <a:spLocks noChangeArrowheads="1"/>
          </p:cNvSpPr>
          <p:nvPr/>
        </p:nvSpPr>
        <p:spPr bwMode="auto">
          <a:xfrm>
            <a:off x="6000750" y="3986213"/>
            <a:ext cx="2681288" cy="606425"/>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pPr algn="ctr"/>
            <a:r>
              <a:rPr lang="ja-JP" altLang="en-US" sz="2800"/>
              <a:t>競合解消</a:t>
            </a:r>
          </a:p>
        </p:txBody>
      </p:sp>
      <p:sp>
        <p:nvSpPr>
          <p:cNvPr id="385030" name="Rectangle 6"/>
          <p:cNvSpPr>
            <a:spLocks noChangeArrowheads="1"/>
          </p:cNvSpPr>
          <p:nvPr/>
        </p:nvSpPr>
        <p:spPr bwMode="auto">
          <a:xfrm>
            <a:off x="6000750" y="5311775"/>
            <a:ext cx="2681288" cy="606425"/>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pPr algn="ctr"/>
            <a:r>
              <a:rPr lang="ja-JP" altLang="en-US" sz="2800"/>
              <a:t>行動</a:t>
            </a:r>
          </a:p>
        </p:txBody>
      </p:sp>
      <p:cxnSp>
        <p:nvCxnSpPr>
          <p:cNvPr id="385031" name="AutoShape 7"/>
          <p:cNvCxnSpPr>
            <a:cxnSpLocks noChangeShapeType="1"/>
            <a:stCxn id="385028" idx="2"/>
            <a:endCxn id="385029" idx="0"/>
          </p:cNvCxnSpPr>
          <p:nvPr/>
        </p:nvCxnSpPr>
        <p:spPr bwMode="auto">
          <a:xfrm>
            <a:off x="7340600" y="3267075"/>
            <a:ext cx="1588" cy="719138"/>
          </a:xfrm>
          <a:prstGeom prst="straightConnector1">
            <a:avLst/>
          </a:prstGeom>
          <a:noFill/>
          <a:ln w="38100">
            <a:solidFill>
              <a:schemeClr val="tx1"/>
            </a:solidFill>
            <a:round/>
            <a:headEnd/>
            <a:tailEnd type="triangle" w="med" len="med"/>
          </a:ln>
          <a:effectLst/>
        </p:spPr>
      </p:cxnSp>
      <p:cxnSp>
        <p:nvCxnSpPr>
          <p:cNvPr id="385032" name="AutoShape 8"/>
          <p:cNvCxnSpPr>
            <a:cxnSpLocks noChangeShapeType="1"/>
            <a:stCxn id="385029" idx="2"/>
            <a:endCxn id="385030" idx="0"/>
          </p:cNvCxnSpPr>
          <p:nvPr/>
        </p:nvCxnSpPr>
        <p:spPr bwMode="auto">
          <a:xfrm>
            <a:off x="7342188" y="4592638"/>
            <a:ext cx="0" cy="719137"/>
          </a:xfrm>
          <a:prstGeom prst="straightConnector1">
            <a:avLst/>
          </a:prstGeom>
          <a:noFill/>
          <a:ln w="38100">
            <a:solidFill>
              <a:schemeClr val="tx1"/>
            </a:solidFill>
            <a:round/>
            <a:headEnd/>
            <a:tailEnd type="triangle" w="med" len="med"/>
          </a:ln>
          <a:effectLst/>
        </p:spPr>
      </p:cxnSp>
      <p:cxnSp>
        <p:nvCxnSpPr>
          <p:cNvPr id="385033" name="AutoShape 9"/>
          <p:cNvCxnSpPr>
            <a:cxnSpLocks noChangeShapeType="1"/>
            <a:stCxn id="385030" idx="2"/>
            <a:endCxn id="385028" idx="0"/>
          </p:cNvCxnSpPr>
          <p:nvPr/>
        </p:nvCxnSpPr>
        <p:spPr bwMode="auto">
          <a:xfrm rot="16200000" flipV="1">
            <a:off x="5712619" y="4288631"/>
            <a:ext cx="3257550" cy="1588"/>
          </a:xfrm>
          <a:prstGeom prst="bentConnector5">
            <a:avLst>
              <a:gd name="adj1" fmla="val -14329"/>
              <a:gd name="adj2" fmla="val 115100000"/>
              <a:gd name="adj3" fmla="val 115787"/>
            </a:avLst>
          </a:prstGeom>
          <a:noFill/>
          <a:ln w="38100">
            <a:solidFill>
              <a:schemeClr val="tx1"/>
            </a:solidFill>
            <a:miter lim="800000"/>
            <a:headEnd/>
            <a:tailEnd type="triangle" w="med" len="med"/>
          </a:ln>
          <a:effectLst/>
        </p:spPr>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r>
              <a:rPr lang="ja-JP" altLang="en-US"/>
              <a:t>条件照合</a:t>
            </a:r>
          </a:p>
        </p:txBody>
      </p:sp>
      <p:sp>
        <p:nvSpPr>
          <p:cNvPr id="387075" name="Rectangle 3"/>
          <p:cNvSpPr>
            <a:spLocks noGrp="1" noChangeArrowheads="1"/>
          </p:cNvSpPr>
          <p:nvPr>
            <p:ph type="body" idx="1"/>
          </p:nvPr>
        </p:nvSpPr>
        <p:spPr>
          <a:xfrm>
            <a:off x="457200" y="1874838"/>
            <a:ext cx="4770438" cy="4689475"/>
          </a:xfrm>
        </p:spPr>
        <p:txBody>
          <a:bodyPr>
            <a:normAutofit fontScale="85000" lnSpcReduction="10000"/>
          </a:bodyPr>
          <a:lstStyle/>
          <a:p>
            <a:pPr marL="452438" indent="-452438">
              <a:lnSpc>
                <a:spcPct val="110000"/>
              </a:lnSpc>
              <a:buFont typeface="Times" charset="0"/>
              <a:buAutoNum type="arabicPeriod"/>
            </a:pPr>
            <a:r>
              <a:rPr lang="ja-JP" altLang="en-US" sz="2400" dirty="0"/>
              <a:t>ＷＭのファクトと呼ばれるデータ形式と，ＲＢにあるプロダクションルールの条件部のデータ形式を順次照合していく．</a:t>
            </a:r>
            <a:endParaRPr lang="en-US" altLang="ja-JP" sz="2400" dirty="0"/>
          </a:p>
          <a:p>
            <a:pPr marL="452438" indent="-452438">
              <a:lnSpc>
                <a:spcPct val="110000"/>
              </a:lnSpc>
              <a:buFont typeface="Times" charset="0"/>
              <a:buAutoNum type="arabicPeriod"/>
            </a:pPr>
            <a:r>
              <a:rPr lang="ja-JP" altLang="en-US" sz="2400" dirty="0"/>
              <a:t>データ形式が一致したルールを選び出していく．</a:t>
            </a:r>
            <a:endParaRPr lang="en-US" altLang="ja-JP" sz="2400" dirty="0"/>
          </a:p>
          <a:p>
            <a:pPr marL="452438" indent="-452438">
              <a:lnSpc>
                <a:spcPct val="110000"/>
              </a:lnSpc>
            </a:pPr>
            <a:r>
              <a:rPr lang="ja-JP" altLang="en-US" sz="2400" dirty="0"/>
              <a:t>ルールの条件部とファクトのデータ形式が一致することを</a:t>
            </a:r>
            <a:r>
              <a:rPr lang="en-US" altLang="ja-JP" sz="2400" dirty="0"/>
              <a:t>“</a:t>
            </a:r>
            <a:r>
              <a:rPr lang="ja-JP" altLang="en-US" sz="2400" dirty="0">
                <a:solidFill>
                  <a:srgbClr val="F2D908"/>
                </a:solidFill>
              </a:rPr>
              <a:t>マッチする</a:t>
            </a:r>
            <a:r>
              <a:rPr lang="en-US" altLang="ja-JP" sz="2400" dirty="0"/>
              <a:t>”</a:t>
            </a:r>
            <a:r>
              <a:rPr lang="ja-JP" altLang="en-US" sz="2400" dirty="0"/>
              <a:t>という．</a:t>
            </a:r>
            <a:endParaRPr lang="en-US" altLang="ja-JP" sz="2400" dirty="0"/>
          </a:p>
          <a:p>
            <a:pPr marL="452438" indent="-452438">
              <a:lnSpc>
                <a:spcPct val="110000"/>
              </a:lnSpc>
            </a:pPr>
            <a:r>
              <a:rPr lang="ja-JP" altLang="en-US" sz="2400" dirty="0"/>
              <a:t>一般には複数のルールがＷＭのファクトのどれかとマッチする．</a:t>
            </a:r>
            <a:endParaRPr lang="en-US" altLang="ja-JP" sz="2400" dirty="0"/>
          </a:p>
          <a:p>
            <a:pPr marL="452438" indent="-452438">
              <a:lnSpc>
                <a:spcPct val="110000"/>
              </a:lnSpc>
            </a:pPr>
            <a:r>
              <a:rPr lang="ja-JP" altLang="en-US" sz="2400" dirty="0"/>
              <a:t>このファクトとマッチしたルールの集合を</a:t>
            </a:r>
            <a:r>
              <a:rPr lang="ja-JP" altLang="en-US" sz="2400" dirty="0">
                <a:solidFill>
                  <a:srgbClr val="F2D908"/>
                </a:solidFill>
              </a:rPr>
              <a:t>競合集合</a:t>
            </a:r>
            <a:r>
              <a:rPr lang="ja-JP" altLang="en-US" sz="2400" dirty="0"/>
              <a:t>という．</a:t>
            </a:r>
          </a:p>
        </p:txBody>
      </p:sp>
      <p:sp>
        <p:nvSpPr>
          <p:cNvPr id="387076" name="Rectangle 4"/>
          <p:cNvSpPr>
            <a:spLocks noChangeArrowheads="1"/>
          </p:cNvSpPr>
          <p:nvPr/>
        </p:nvSpPr>
        <p:spPr bwMode="auto">
          <a:xfrm>
            <a:off x="5999163" y="2660650"/>
            <a:ext cx="2681287" cy="606425"/>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pPr algn="ctr"/>
            <a:r>
              <a:rPr lang="ja-JP" altLang="en-US" sz="2800"/>
              <a:t>条件照合</a:t>
            </a:r>
          </a:p>
        </p:txBody>
      </p:sp>
      <p:sp>
        <p:nvSpPr>
          <p:cNvPr id="387077" name="Rectangle 5"/>
          <p:cNvSpPr>
            <a:spLocks noChangeArrowheads="1"/>
          </p:cNvSpPr>
          <p:nvPr/>
        </p:nvSpPr>
        <p:spPr bwMode="auto">
          <a:xfrm>
            <a:off x="6000750" y="3986213"/>
            <a:ext cx="2681288" cy="606425"/>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pPr algn="ctr"/>
            <a:r>
              <a:rPr lang="ja-JP" altLang="en-US" sz="2800"/>
              <a:t>競合解消</a:t>
            </a:r>
          </a:p>
        </p:txBody>
      </p:sp>
      <p:sp>
        <p:nvSpPr>
          <p:cNvPr id="387078" name="Rectangle 6"/>
          <p:cNvSpPr>
            <a:spLocks noChangeArrowheads="1"/>
          </p:cNvSpPr>
          <p:nvPr/>
        </p:nvSpPr>
        <p:spPr bwMode="auto">
          <a:xfrm>
            <a:off x="6000750" y="5311775"/>
            <a:ext cx="2681288" cy="606425"/>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pPr algn="ctr"/>
            <a:r>
              <a:rPr lang="ja-JP" altLang="en-US" sz="2800"/>
              <a:t>行動</a:t>
            </a:r>
          </a:p>
        </p:txBody>
      </p:sp>
      <p:cxnSp>
        <p:nvCxnSpPr>
          <p:cNvPr id="387079" name="AutoShape 7"/>
          <p:cNvCxnSpPr>
            <a:cxnSpLocks noChangeShapeType="1"/>
            <a:stCxn id="387076" idx="2"/>
            <a:endCxn id="387077" idx="0"/>
          </p:cNvCxnSpPr>
          <p:nvPr/>
        </p:nvCxnSpPr>
        <p:spPr bwMode="auto">
          <a:xfrm>
            <a:off x="7340600" y="3267075"/>
            <a:ext cx="1588" cy="719138"/>
          </a:xfrm>
          <a:prstGeom prst="straightConnector1">
            <a:avLst/>
          </a:prstGeom>
          <a:noFill/>
          <a:ln w="38100">
            <a:solidFill>
              <a:schemeClr val="tx1"/>
            </a:solidFill>
            <a:round/>
            <a:headEnd/>
            <a:tailEnd type="triangle" w="med" len="med"/>
          </a:ln>
          <a:effectLst/>
        </p:spPr>
      </p:cxnSp>
      <p:cxnSp>
        <p:nvCxnSpPr>
          <p:cNvPr id="387080" name="AutoShape 8"/>
          <p:cNvCxnSpPr>
            <a:cxnSpLocks noChangeShapeType="1"/>
            <a:stCxn id="387077" idx="2"/>
            <a:endCxn id="387078" idx="0"/>
          </p:cNvCxnSpPr>
          <p:nvPr/>
        </p:nvCxnSpPr>
        <p:spPr bwMode="auto">
          <a:xfrm>
            <a:off x="7342188" y="4592638"/>
            <a:ext cx="0" cy="719137"/>
          </a:xfrm>
          <a:prstGeom prst="straightConnector1">
            <a:avLst/>
          </a:prstGeom>
          <a:noFill/>
          <a:ln w="38100">
            <a:solidFill>
              <a:schemeClr val="tx1"/>
            </a:solidFill>
            <a:round/>
            <a:headEnd/>
            <a:tailEnd type="triangle" w="med" len="med"/>
          </a:ln>
          <a:effectLst/>
        </p:spPr>
      </p:cxnSp>
      <p:cxnSp>
        <p:nvCxnSpPr>
          <p:cNvPr id="387081" name="AutoShape 9"/>
          <p:cNvCxnSpPr>
            <a:cxnSpLocks noChangeShapeType="1"/>
            <a:stCxn id="387078" idx="2"/>
            <a:endCxn id="387076" idx="0"/>
          </p:cNvCxnSpPr>
          <p:nvPr/>
        </p:nvCxnSpPr>
        <p:spPr bwMode="auto">
          <a:xfrm rot="16200000" flipV="1">
            <a:off x="5712619" y="4288631"/>
            <a:ext cx="3257550" cy="1588"/>
          </a:xfrm>
          <a:prstGeom prst="bentConnector5">
            <a:avLst>
              <a:gd name="adj1" fmla="val -14329"/>
              <a:gd name="adj2" fmla="val 115100000"/>
              <a:gd name="adj3" fmla="val 115787"/>
            </a:avLst>
          </a:prstGeom>
          <a:noFill/>
          <a:ln w="38100">
            <a:solidFill>
              <a:schemeClr val="tx1"/>
            </a:solidFill>
            <a:miter lim="800000"/>
            <a:headEnd/>
            <a:tailEnd type="triangle" w="med" len="med"/>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repeatCount="indefinite" fill="hold" grpId="0" nodeType="withEffect">
                                  <p:stCondLst>
                                    <p:cond delay="0"/>
                                  </p:stCondLst>
                                  <p:childTnLst>
                                    <p:animClr clrSpc="rgb" dir="cw">
                                      <p:cBhvr override="childStyle">
                                        <p:cTn id="6" dur="500" autoRev="1" fill="hold"/>
                                        <p:tgtEl>
                                          <p:spTgt spid="387076"/>
                                        </p:tgtEl>
                                        <p:attrNameLst>
                                          <p:attrName>style.color</p:attrName>
                                        </p:attrNameLst>
                                      </p:cBhvr>
                                      <p:to>
                                        <a:schemeClr val="accent1"/>
                                      </p:to>
                                    </p:animClr>
                                    <p:animClr clrSpc="rgb" dir="cw">
                                      <p:cBhvr>
                                        <p:cTn id="7" dur="500" autoRev="1" fill="hold"/>
                                        <p:tgtEl>
                                          <p:spTgt spid="387076"/>
                                        </p:tgtEl>
                                        <p:attrNameLst>
                                          <p:attrName>fillcolor</p:attrName>
                                        </p:attrNameLst>
                                      </p:cBhvr>
                                      <p:to>
                                        <a:schemeClr val="accent1"/>
                                      </p:to>
                                    </p:animClr>
                                    <p:set>
                                      <p:cBhvr>
                                        <p:cTn id="8" dur="500" autoRev="1" fill="hold"/>
                                        <p:tgtEl>
                                          <p:spTgt spid="387076"/>
                                        </p:tgtEl>
                                        <p:attrNameLst>
                                          <p:attrName>fill.type</p:attrName>
                                        </p:attrNameLst>
                                      </p:cBhvr>
                                      <p:to>
                                        <p:strVal val="solid"/>
                                      </p:to>
                                    </p:set>
                                    <p:set>
                                      <p:cBhvr>
                                        <p:cTn id="9" dur="500" autoRev="1" fill="hold"/>
                                        <p:tgtEl>
                                          <p:spTgt spid="38707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707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22" name="Rectangle 2"/>
          <p:cNvSpPr>
            <a:spLocks noGrp="1" noChangeArrowheads="1"/>
          </p:cNvSpPr>
          <p:nvPr>
            <p:ph type="title"/>
          </p:nvPr>
        </p:nvSpPr>
        <p:spPr/>
        <p:txBody>
          <a:bodyPr/>
          <a:lstStyle/>
          <a:p>
            <a:r>
              <a:rPr lang="ja-JP" altLang="en-US"/>
              <a:t>競合解消</a:t>
            </a:r>
          </a:p>
        </p:txBody>
      </p:sp>
      <p:sp>
        <p:nvSpPr>
          <p:cNvPr id="389123" name="Rectangle 3"/>
          <p:cNvSpPr>
            <a:spLocks noGrp="1" noChangeArrowheads="1"/>
          </p:cNvSpPr>
          <p:nvPr>
            <p:ph type="body" idx="1"/>
          </p:nvPr>
        </p:nvSpPr>
        <p:spPr>
          <a:xfrm>
            <a:off x="457200" y="1874838"/>
            <a:ext cx="4614863" cy="4494212"/>
          </a:xfrm>
        </p:spPr>
        <p:txBody>
          <a:bodyPr/>
          <a:lstStyle/>
          <a:p>
            <a:pPr marL="360363" indent="-360363"/>
            <a:r>
              <a:rPr lang="ja-JP" altLang="en-US" sz="2800" dirty="0"/>
              <a:t>競合集合の中から，実際に実行するプロダクションルールを１つだけ選び出す操作．</a:t>
            </a:r>
            <a:endParaRPr lang="en-US" altLang="ja-JP" sz="2800" dirty="0"/>
          </a:p>
          <a:p>
            <a:pPr marL="360363" indent="-360363"/>
            <a:r>
              <a:rPr lang="ja-JP" altLang="en-US" sz="2800" dirty="0"/>
              <a:t>この選び方によって問題解決の種類や能力の違いが決定される．</a:t>
            </a:r>
            <a:endParaRPr lang="en-US" altLang="ja-JP" sz="2800" dirty="0"/>
          </a:p>
          <a:p>
            <a:pPr marL="360363" indent="-360363"/>
            <a:r>
              <a:rPr lang="ja-JP" altLang="en-US" sz="2800" dirty="0"/>
              <a:t>このルールの選択の仕方を</a:t>
            </a:r>
            <a:r>
              <a:rPr lang="ja-JP" altLang="en-US" sz="2800" dirty="0">
                <a:solidFill>
                  <a:srgbClr val="F2D908"/>
                </a:solidFill>
              </a:rPr>
              <a:t>競合解消戦略</a:t>
            </a:r>
            <a:r>
              <a:rPr lang="ja-JP" altLang="en-US" sz="2800" dirty="0"/>
              <a:t>と呼ぶ．</a:t>
            </a:r>
          </a:p>
        </p:txBody>
      </p:sp>
      <p:sp>
        <p:nvSpPr>
          <p:cNvPr id="389124" name="Rectangle 4"/>
          <p:cNvSpPr>
            <a:spLocks noChangeArrowheads="1"/>
          </p:cNvSpPr>
          <p:nvPr/>
        </p:nvSpPr>
        <p:spPr bwMode="auto">
          <a:xfrm>
            <a:off x="5999163" y="2660650"/>
            <a:ext cx="2681287" cy="606425"/>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pPr algn="ctr"/>
            <a:r>
              <a:rPr lang="ja-JP" altLang="en-US" sz="2800"/>
              <a:t>条件照合</a:t>
            </a:r>
          </a:p>
        </p:txBody>
      </p:sp>
      <p:sp>
        <p:nvSpPr>
          <p:cNvPr id="389125" name="Rectangle 5"/>
          <p:cNvSpPr>
            <a:spLocks noChangeArrowheads="1"/>
          </p:cNvSpPr>
          <p:nvPr/>
        </p:nvSpPr>
        <p:spPr bwMode="auto">
          <a:xfrm>
            <a:off x="6000750" y="3986213"/>
            <a:ext cx="2681288" cy="606425"/>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pPr algn="ctr"/>
            <a:r>
              <a:rPr lang="ja-JP" altLang="en-US" sz="2800"/>
              <a:t>競合解消</a:t>
            </a:r>
          </a:p>
        </p:txBody>
      </p:sp>
      <p:sp>
        <p:nvSpPr>
          <p:cNvPr id="389126" name="Rectangle 6"/>
          <p:cNvSpPr>
            <a:spLocks noChangeArrowheads="1"/>
          </p:cNvSpPr>
          <p:nvPr/>
        </p:nvSpPr>
        <p:spPr bwMode="auto">
          <a:xfrm>
            <a:off x="6000750" y="5311775"/>
            <a:ext cx="2681288" cy="606425"/>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pPr algn="ctr"/>
            <a:r>
              <a:rPr lang="ja-JP" altLang="en-US" sz="2800"/>
              <a:t>行動</a:t>
            </a:r>
          </a:p>
        </p:txBody>
      </p:sp>
      <p:cxnSp>
        <p:nvCxnSpPr>
          <p:cNvPr id="389127" name="AutoShape 7"/>
          <p:cNvCxnSpPr>
            <a:cxnSpLocks noChangeShapeType="1"/>
            <a:stCxn id="389124" idx="2"/>
            <a:endCxn id="389125" idx="0"/>
          </p:cNvCxnSpPr>
          <p:nvPr/>
        </p:nvCxnSpPr>
        <p:spPr bwMode="auto">
          <a:xfrm>
            <a:off x="7340600" y="3267075"/>
            <a:ext cx="1588" cy="719138"/>
          </a:xfrm>
          <a:prstGeom prst="straightConnector1">
            <a:avLst/>
          </a:prstGeom>
          <a:noFill/>
          <a:ln w="38100">
            <a:solidFill>
              <a:schemeClr val="tx1"/>
            </a:solidFill>
            <a:round/>
            <a:headEnd/>
            <a:tailEnd type="triangle" w="med" len="med"/>
          </a:ln>
          <a:effectLst/>
        </p:spPr>
      </p:cxnSp>
      <p:cxnSp>
        <p:nvCxnSpPr>
          <p:cNvPr id="389128" name="AutoShape 8"/>
          <p:cNvCxnSpPr>
            <a:cxnSpLocks noChangeShapeType="1"/>
            <a:stCxn id="389125" idx="2"/>
            <a:endCxn id="389126" idx="0"/>
          </p:cNvCxnSpPr>
          <p:nvPr/>
        </p:nvCxnSpPr>
        <p:spPr bwMode="auto">
          <a:xfrm>
            <a:off x="7342188" y="4592638"/>
            <a:ext cx="0" cy="719137"/>
          </a:xfrm>
          <a:prstGeom prst="straightConnector1">
            <a:avLst/>
          </a:prstGeom>
          <a:noFill/>
          <a:ln w="38100">
            <a:solidFill>
              <a:schemeClr val="tx1"/>
            </a:solidFill>
            <a:round/>
            <a:headEnd/>
            <a:tailEnd type="triangle" w="med" len="med"/>
          </a:ln>
          <a:effectLst/>
        </p:spPr>
      </p:cxnSp>
      <p:cxnSp>
        <p:nvCxnSpPr>
          <p:cNvPr id="389129" name="AutoShape 9"/>
          <p:cNvCxnSpPr>
            <a:cxnSpLocks noChangeShapeType="1"/>
            <a:stCxn id="389126" idx="2"/>
            <a:endCxn id="389124" idx="0"/>
          </p:cNvCxnSpPr>
          <p:nvPr/>
        </p:nvCxnSpPr>
        <p:spPr bwMode="auto">
          <a:xfrm rot="16200000" flipV="1">
            <a:off x="5712619" y="4288631"/>
            <a:ext cx="3257550" cy="1588"/>
          </a:xfrm>
          <a:prstGeom prst="bentConnector5">
            <a:avLst>
              <a:gd name="adj1" fmla="val -14329"/>
              <a:gd name="adj2" fmla="val 115100000"/>
              <a:gd name="adj3" fmla="val 115787"/>
            </a:avLst>
          </a:prstGeom>
          <a:noFill/>
          <a:ln w="38100">
            <a:solidFill>
              <a:schemeClr val="tx1"/>
            </a:solidFill>
            <a:miter lim="800000"/>
            <a:headEnd/>
            <a:tailEnd type="triangle" w="med" len="med"/>
          </a:ln>
          <a:effectLst/>
        </p:spPr>
      </p:cxnSp>
      <p:sp>
        <p:nvSpPr>
          <p:cNvPr id="389130" name="AutoShape 10"/>
          <p:cNvSpPr>
            <a:spLocks noChangeArrowheads="1"/>
          </p:cNvSpPr>
          <p:nvPr/>
        </p:nvSpPr>
        <p:spPr bwMode="auto">
          <a:xfrm>
            <a:off x="2325717" y="6227117"/>
            <a:ext cx="1849437" cy="576263"/>
          </a:xfrm>
          <a:prstGeom prst="wedgeRectCallout">
            <a:avLst>
              <a:gd name="adj1" fmla="val -52917"/>
              <a:gd name="adj2" fmla="val -78097"/>
            </a:avLst>
          </a:prstGeom>
          <a:ln>
            <a:headEnd/>
            <a:tailEnd/>
          </a:ln>
        </p:spPr>
        <p:style>
          <a:lnRef idx="1">
            <a:schemeClr val="accent3"/>
          </a:lnRef>
          <a:fillRef idx="3">
            <a:schemeClr val="accent3"/>
          </a:fillRef>
          <a:effectRef idx="2">
            <a:schemeClr val="accent3"/>
          </a:effectRef>
          <a:fontRef idx="minor">
            <a:schemeClr val="lt1"/>
          </a:fontRef>
        </p:style>
        <p:txBody>
          <a:bodyPr anchor="ctr">
            <a:prstTxWarp prst="textNoShape">
              <a:avLst/>
            </a:prstTxWarp>
          </a:bodyPr>
          <a:lstStyle/>
          <a:p>
            <a:pPr algn="ctr"/>
            <a:r>
              <a:rPr lang="ja-JP" altLang="en-US">
                <a:solidFill>
                  <a:schemeClr val="tx1"/>
                </a:solidFill>
              </a:rPr>
              <a:t>後に説明する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repeatCount="indefinite" fill="hold" grpId="0" nodeType="withEffect">
                                  <p:stCondLst>
                                    <p:cond delay="0"/>
                                  </p:stCondLst>
                                  <p:childTnLst>
                                    <p:animClr clrSpc="rgb" dir="cw">
                                      <p:cBhvr override="childStyle">
                                        <p:cTn id="6" dur="500" autoRev="1" fill="hold"/>
                                        <p:tgtEl>
                                          <p:spTgt spid="389125"/>
                                        </p:tgtEl>
                                        <p:attrNameLst>
                                          <p:attrName>style.color</p:attrName>
                                        </p:attrNameLst>
                                      </p:cBhvr>
                                      <p:to>
                                        <a:schemeClr val="accent1"/>
                                      </p:to>
                                    </p:animClr>
                                    <p:animClr clrSpc="rgb" dir="cw">
                                      <p:cBhvr>
                                        <p:cTn id="7" dur="500" autoRev="1" fill="hold"/>
                                        <p:tgtEl>
                                          <p:spTgt spid="389125"/>
                                        </p:tgtEl>
                                        <p:attrNameLst>
                                          <p:attrName>fillcolor</p:attrName>
                                        </p:attrNameLst>
                                      </p:cBhvr>
                                      <p:to>
                                        <a:schemeClr val="accent1"/>
                                      </p:to>
                                    </p:animClr>
                                    <p:set>
                                      <p:cBhvr>
                                        <p:cTn id="8" dur="500" autoRev="1" fill="hold"/>
                                        <p:tgtEl>
                                          <p:spTgt spid="389125"/>
                                        </p:tgtEl>
                                        <p:attrNameLst>
                                          <p:attrName>fill.type</p:attrName>
                                        </p:attrNameLst>
                                      </p:cBhvr>
                                      <p:to>
                                        <p:strVal val="solid"/>
                                      </p:to>
                                    </p:set>
                                    <p:set>
                                      <p:cBhvr>
                                        <p:cTn id="9" dur="500" autoRev="1" fill="hold"/>
                                        <p:tgtEl>
                                          <p:spTgt spid="389125"/>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2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2"/>
          <p:cNvSpPr>
            <a:spLocks noGrp="1" noChangeArrowheads="1"/>
          </p:cNvSpPr>
          <p:nvPr>
            <p:ph type="title"/>
          </p:nvPr>
        </p:nvSpPr>
        <p:spPr/>
        <p:txBody>
          <a:bodyPr/>
          <a:lstStyle/>
          <a:p>
            <a:r>
              <a:rPr lang="ja-JP" altLang="en-US"/>
              <a:t>行動</a:t>
            </a:r>
          </a:p>
        </p:txBody>
      </p:sp>
      <p:sp>
        <p:nvSpPr>
          <p:cNvPr id="391171" name="Rectangle 3"/>
          <p:cNvSpPr>
            <a:spLocks noGrp="1" noChangeArrowheads="1"/>
          </p:cNvSpPr>
          <p:nvPr>
            <p:ph type="body" idx="1"/>
          </p:nvPr>
        </p:nvSpPr>
        <p:spPr>
          <a:xfrm>
            <a:off x="457200" y="1874838"/>
            <a:ext cx="4872038" cy="4494212"/>
          </a:xfrm>
        </p:spPr>
        <p:txBody>
          <a:bodyPr>
            <a:normAutofit fontScale="92500" lnSpcReduction="20000"/>
          </a:bodyPr>
          <a:lstStyle/>
          <a:p>
            <a:pPr marL="360363" indent="-360363">
              <a:lnSpc>
                <a:spcPct val="110000"/>
              </a:lnSpc>
            </a:pPr>
            <a:r>
              <a:rPr lang="ja-JP" altLang="en-US" sz="2800" dirty="0"/>
              <a:t>競合解消フェーズで選択された１つのルールの行動部の実行を行う．</a:t>
            </a:r>
            <a:endParaRPr lang="en-US" altLang="ja-JP" sz="2800" dirty="0"/>
          </a:p>
          <a:p>
            <a:pPr marL="360363" indent="-360363">
              <a:lnSpc>
                <a:spcPct val="110000"/>
              </a:lnSpc>
            </a:pPr>
            <a:r>
              <a:rPr lang="ja-JP" altLang="en-US" sz="2800" dirty="0"/>
              <a:t>これを</a:t>
            </a:r>
            <a:r>
              <a:rPr lang="en-US" altLang="ja-JP" sz="2800" dirty="0"/>
              <a:t>“</a:t>
            </a:r>
            <a:r>
              <a:rPr lang="ja-JP" altLang="en-US" sz="2800" dirty="0">
                <a:solidFill>
                  <a:srgbClr val="F2D908"/>
                </a:solidFill>
              </a:rPr>
              <a:t>ルールの発火</a:t>
            </a:r>
            <a:r>
              <a:rPr lang="en-US" altLang="ja-JP" sz="2800" dirty="0"/>
              <a:t>”</a:t>
            </a:r>
            <a:r>
              <a:rPr lang="ja-JP" altLang="en-US" sz="2800" dirty="0"/>
              <a:t>という．</a:t>
            </a:r>
            <a:endParaRPr lang="en-US" altLang="ja-JP" sz="2800" dirty="0"/>
          </a:p>
          <a:p>
            <a:pPr marL="360363" indent="-360363">
              <a:lnSpc>
                <a:spcPct val="110000"/>
              </a:lnSpc>
            </a:pPr>
            <a:endParaRPr lang="en-US" altLang="ja-JP" sz="2800" dirty="0"/>
          </a:p>
          <a:p>
            <a:pPr marL="360363" indent="-360363">
              <a:lnSpc>
                <a:spcPct val="110000"/>
              </a:lnSpc>
            </a:pPr>
            <a:r>
              <a:rPr lang="ja-JP" altLang="en-US" sz="2400" dirty="0"/>
              <a:t>行動部は基本的にＷＭの内容を書き換えたり，追加したり，除去したりすることが主であるが，その他入出力など外部環境とのインタフェースを定義することもできる．</a:t>
            </a:r>
          </a:p>
        </p:txBody>
      </p:sp>
      <p:sp>
        <p:nvSpPr>
          <p:cNvPr id="391172" name="Rectangle 4"/>
          <p:cNvSpPr>
            <a:spLocks noChangeArrowheads="1"/>
          </p:cNvSpPr>
          <p:nvPr/>
        </p:nvSpPr>
        <p:spPr bwMode="auto">
          <a:xfrm>
            <a:off x="5999163" y="2660650"/>
            <a:ext cx="2681287" cy="606425"/>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pPr algn="ctr"/>
            <a:r>
              <a:rPr lang="ja-JP" altLang="en-US" sz="2800"/>
              <a:t>条件照合</a:t>
            </a:r>
          </a:p>
        </p:txBody>
      </p:sp>
      <p:sp>
        <p:nvSpPr>
          <p:cNvPr id="391173" name="Rectangle 5"/>
          <p:cNvSpPr>
            <a:spLocks noChangeArrowheads="1"/>
          </p:cNvSpPr>
          <p:nvPr/>
        </p:nvSpPr>
        <p:spPr bwMode="auto">
          <a:xfrm>
            <a:off x="6000750" y="3986213"/>
            <a:ext cx="2681288" cy="606425"/>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pPr algn="ctr"/>
            <a:r>
              <a:rPr lang="ja-JP" altLang="en-US" sz="2800"/>
              <a:t>競合解消</a:t>
            </a:r>
          </a:p>
        </p:txBody>
      </p:sp>
      <p:sp>
        <p:nvSpPr>
          <p:cNvPr id="391174" name="Rectangle 6"/>
          <p:cNvSpPr>
            <a:spLocks noChangeArrowheads="1"/>
          </p:cNvSpPr>
          <p:nvPr/>
        </p:nvSpPr>
        <p:spPr bwMode="auto">
          <a:xfrm>
            <a:off x="6000750" y="5311775"/>
            <a:ext cx="2681288" cy="606425"/>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pPr algn="ctr"/>
            <a:r>
              <a:rPr lang="ja-JP" altLang="en-US" sz="2800"/>
              <a:t>行動</a:t>
            </a:r>
          </a:p>
        </p:txBody>
      </p:sp>
      <p:cxnSp>
        <p:nvCxnSpPr>
          <p:cNvPr id="391175" name="AutoShape 7"/>
          <p:cNvCxnSpPr>
            <a:cxnSpLocks noChangeShapeType="1"/>
            <a:stCxn id="391172" idx="2"/>
            <a:endCxn id="391173" idx="0"/>
          </p:cNvCxnSpPr>
          <p:nvPr/>
        </p:nvCxnSpPr>
        <p:spPr bwMode="auto">
          <a:xfrm>
            <a:off x="7340600" y="3267075"/>
            <a:ext cx="1588" cy="719138"/>
          </a:xfrm>
          <a:prstGeom prst="straightConnector1">
            <a:avLst/>
          </a:prstGeom>
          <a:noFill/>
          <a:ln w="38100">
            <a:solidFill>
              <a:schemeClr val="tx1"/>
            </a:solidFill>
            <a:round/>
            <a:headEnd/>
            <a:tailEnd type="triangle" w="med" len="med"/>
          </a:ln>
          <a:effectLst/>
        </p:spPr>
      </p:cxnSp>
      <p:cxnSp>
        <p:nvCxnSpPr>
          <p:cNvPr id="391176" name="AutoShape 8"/>
          <p:cNvCxnSpPr>
            <a:cxnSpLocks noChangeShapeType="1"/>
            <a:stCxn id="391173" idx="2"/>
            <a:endCxn id="391174" idx="0"/>
          </p:cNvCxnSpPr>
          <p:nvPr/>
        </p:nvCxnSpPr>
        <p:spPr bwMode="auto">
          <a:xfrm>
            <a:off x="7342188" y="4592638"/>
            <a:ext cx="0" cy="719137"/>
          </a:xfrm>
          <a:prstGeom prst="straightConnector1">
            <a:avLst/>
          </a:prstGeom>
          <a:noFill/>
          <a:ln w="38100">
            <a:solidFill>
              <a:schemeClr val="tx1"/>
            </a:solidFill>
            <a:round/>
            <a:headEnd/>
            <a:tailEnd type="triangle" w="med" len="med"/>
          </a:ln>
          <a:effectLst/>
        </p:spPr>
      </p:cxnSp>
      <p:cxnSp>
        <p:nvCxnSpPr>
          <p:cNvPr id="391177" name="AutoShape 9"/>
          <p:cNvCxnSpPr>
            <a:cxnSpLocks noChangeShapeType="1"/>
            <a:stCxn id="391174" idx="2"/>
            <a:endCxn id="391172" idx="0"/>
          </p:cNvCxnSpPr>
          <p:nvPr/>
        </p:nvCxnSpPr>
        <p:spPr bwMode="auto">
          <a:xfrm rot="16200000" flipV="1">
            <a:off x="5712619" y="4288631"/>
            <a:ext cx="3257550" cy="1588"/>
          </a:xfrm>
          <a:prstGeom prst="bentConnector5">
            <a:avLst>
              <a:gd name="adj1" fmla="val -14329"/>
              <a:gd name="adj2" fmla="val 115100000"/>
              <a:gd name="adj3" fmla="val 115787"/>
            </a:avLst>
          </a:prstGeom>
          <a:noFill/>
          <a:ln w="38100">
            <a:solidFill>
              <a:schemeClr val="tx1"/>
            </a:solidFill>
            <a:miter lim="800000"/>
            <a:headEnd/>
            <a:tailEnd type="triangle" w="med" len="med"/>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repeatCount="indefinite" fill="hold" grpId="0" nodeType="withEffect">
                                  <p:stCondLst>
                                    <p:cond delay="0"/>
                                  </p:stCondLst>
                                  <p:childTnLst>
                                    <p:animClr clrSpc="rgb" dir="cw">
                                      <p:cBhvr override="childStyle">
                                        <p:cTn id="6" dur="500" autoRev="1" fill="hold"/>
                                        <p:tgtEl>
                                          <p:spTgt spid="391174"/>
                                        </p:tgtEl>
                                        <p:attrNameLst>
                                          <p:attrName>style.color</p:attrName>
                                        </p:attrNameLst>
                                      </p:cBhvr>
                                      <p:to>
                                        <a:schemeClr val="accent1"/>
                                      </p:to>
                                    </p:animClr>
                                    <p:animClr clrSpc="rgb" dir="cw">
                                      <p:cBhvr>
                                        <p:cTn id="7" dur="500" autoRev="1" fill="hold"/>
                                        <p:tgtEl>
                                          <p:spTgt spid="391174"/>
                                        </p:tgtEl>
                                        <p:attrNameLst>
                                          <p:attrName>fillcolor</p:attrName>
                                        </p:attrNameLst>
                                      </p:cBhvr>
                                      <p:to>
                                        <a:schemeClr val="accent1"/>
                                      </p:to>
                                    </p:animClr>
                                    <p:set>
                                      <p:cBhvr>
                                        <p:cTn id="8" dur="500" autoRev="1" fill="hold"/>
                                        <p:tgtEl>
                                          <p:spTgt spid="391174"/>
                                        </p:tgtEl>
                                        <p:attrNameLst>
                                          <p:attrName>fill.type</p:attrName>
                                        </p:attrNameLst>
                                      </p:cBhvr>
                                      <p:to>
                                        <p:strVal val="solid"/>
                                      </p:to>
                                    </p:set>
                                    <p:set>
                                      <p:cBhvr>
                                        <p:cTn id="9" dur="500" autoRev="1" fill="hold"/>
                                        <p:tgtEl>
                                          <p:spTgt spid="391174"/>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117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Rectangle 2"/>
          <p:cNvSpPr>
            <a:spLocks noGrp="1" noChangeArrowheads="1"/>
          </p:cNvSpPr>
          <p:nvPr>
            <p:ph type="title"/>
          </p:nvPr>
        </p:nvSpPr>
        <p:spPr/>
        <p:txBody>
          <a:bodyPr/>
          <a:lstStyle/>
          <a:p>
            <a:r>
              <a:rPr lang="ja-JP" altLang="en-US"/>
              <a:t>競合解消戦略</a:t>
            </a:r>
          </a:p>
        </p:txBody>
      </p:sp>
      <p:sp>
        <p:nvSpPr>
          <p:cNvPr id="393219" name="Rectangle 3"/>
          <p:cNvSpPr>
            <a:spLocks noGrp="1" noChangeArrowheads="1"/>
          </p:cNvSpPr>
          <p:nvPr>
            <p:ph type="body" idx="1"/>
          </p:nvPr>
        </p:nvSpPr>
        <p:spPr>
          <a:xfrm>
            <a:off x="457200" y="1874838"/>
            <a:ext cx="8229600" cy="1925637"/>
          </a:xfrm>
        </p:spPr>
        <p:txBody>
          <a:bodyPr>
            <a:normAutofit lnSpcReduction="10000"/>
          </a:bodyPr>
          <a:lstStyle/>
          <a:p>
            <a:pPr>
              <a:lnSpc>
                <a:spcPct val="90000"/>
              </a:lnSpc>
            </a:pPr>
            <a:r>
              <a:rPr lang="ja-JP" altLang="en-US" sz="2400"/>
              <a:t>プロダクションシステムでは，ルールの数が多くなると各認識－行動サイクルでファクトとマッチすることによって発火可能となるルールが複数存在する可能性が生じる．</a:t>
            </a:r>
            <a:endParaRPr lang="en-US" altLang="ja-JP" sz="2400"/>
          </a:p>
          <a:p>
            <a:pPr>
              <a:lnSpc>
                <a:spcPct val="90000"/>
              </a:lnSpc>
            </a:pPr>
            <a:r>
              <a:rPr lang="ja-JP" altLang="en-US" sz="2400"/>
              <a:t>ルールの選択の仕方によって，そのＰＳの推論の性質や能力が異なる．</a:t>
            </a:r>
          </a:p>
        </p:txBody>
      </p:sp>
      <p:sp>
        <p:nvSpPr>
          <p:cNvPr id="393221" name="Rectangle 5"/>
          <p:cNvSpPr>
            <a:spLocks noChangeArrowheads="1"/>
          </p:cNvSpPr>
          <p:nvPr/>
        </p:nvSpPr>
        <p:spPr bwMode="auto">
          <a:xfrm>
            <a:off x="144463" y="3895725"/>
            <a:ext cx="1736725" cy="262890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prstTxWarp prst="textNoShape">
              <a:avLst/>
            </a:prstTxWarp>
          </a:bodyPr>
          <a:lstStyle/>
          <a:p>
            <a:pPr algn="dist"/>
            <a:r>
              <a:rPr lang="ja-JP" altLang="en-US" sz="1800" b="1" u="sng">
                <a:effectLst>
                  <a:outerShdw blurRad="38100" dist="38100" dir="2700000" algn="tl">
                    <a:srgbClr val="000000"/>
                  </a:outerShdw>
                </a:effectLst>
              </a:rPr>
              <a:t>ファーストマッチ</a:t>
            </a:r>
            <a:endParaRPr lang="en-US" altLang="ja-JP" sz="1800" b="1" u="sng">
              <a:effectLst>
                <a:outerShdw blurRad="38100" dist="38100" dir="2700000" algn="tl">
                  <a:srgbClr val="000000"/>
                </a:outerShdw>
              </a:effectLst>
            </a:endParaRPr>
          </a:p>
          <a:p>
            <a:pPr algn="dist"/>
            <a:endParaRPr lang="en-US" altLang="ja-JP" sz="1800" b="1" u="sng">
              <a:effectLst>
                <a:outerShdw blurRad="38100" dist="38100" dir="2700000" algn="tl">
                  <a:srgbClr val="000000"/>
                </a:outerShdw>
              </a:effectLst>
            </a:endParaRPr>
          </a:p>
          <a:p>
            <a:pPr algn="dist"/>
            <a:r>
              <a:rPr lang="ja-JP" altLang="en-US" sz="1800"/>
              <a:t>ルール番号（ＲＢの中の並び順）の小さいルールを優先して選択する．</a:t>
            </a:r>
          </a:p>
        </p:txBody>
      </p:sp>
      <p:sp>
        <p:nvSpPr>
          <p:cNvPr id="393222" name="Rectangle 6"/>
          <p:cNvSpPr>
            <a:spLocks noChangeArrowheads="1"/>
          </p:cNvSpPr>
          <p:nvPr/>
        </p:nvSpPr>
        <p:spPr bwMode="auto">
          <a:xfrm>
            <a:off x="1928813" y="3895725"/>
            <a:ext cx="1736725" cy="262890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prstTxWarp prst="textNoShape">
              <a:avLst/>
            </a:prstTxWarp>
          </a:bodyPr>
          <a:lstStyle/>
          <a:p>
            <a:pPr algn="dist"/>
            <a:r>
              <a:rPr lang="ja-JP" altLang="en-US" sz="1600" b="1" u="sng">
                <a:effectLst>
                  <a:outerShdw blurRad="38100" dist="38100" dir="2700000" algn="tl">
                    <a:srgbClr val="000000"/>
                  </a:outerShdw>
                </a:effectLst>
              </a:rPr>
              <a:t>ルール</a:t>
            </a:r>
            <a:r>
              <a:rPr lang="ja-JP" altLang="en-US" sz="1800" b="1" u="sng">
                <a:effectLst>
                  <a:outerShdw blurRad="38100" dist="38100" dir="2700000" algn="tl">
                    <a:srgbClr val="000000"/>
                  </a:outerShdw>
                </a:effectLst>
              </a:rPr>
              <a:t>優先順位</a:t>
            </a:r>
            <a:endParaRPr lang="en-US" altLang="ja-JP" sz="1800" b="1" u="sng">
              <a:effectLst>
                <a:outerShdw blurRad="38100" dist="38100" dir="2700000" algn="tl">
                  <a:srgbClr val="000000"/>
                </a:outerShdw>
              </a:effectLst>
            </a:endParaRPr>
          </a:p>
          <a:p>
            <a:pPr algn="dist"/>
            <a:endParaRPr lang="en-US" altLang="ja-JP" sz="1800" b="1" u="sng">
              <a:effectLst>
                <a:outerShdw blurRad="38100" dist="38100" dir="2700000" algn="tl">
                  <a:srgbClr val="000000"/>
                </a:outerShdw>
              </a:effectLst>
            </a:endParaRPr>
          </a:p>
          <a:p>
            <a:pPr algn="dist"/>
            <a:r>
              <a:rPr lang="ja-JP" altLang="en-US" sz="1800"/>
              <a:t>各ルールにあらかじめ優先順位を指定しておき，競合集合の中で最高の優先順位をもつルールを選択する．</a:t>
            </a:r>
          </a:p>
        </p:txBody>
      </p:sp>
      <p:sp>
        <p:nvSpPr>
          <p:cNvPr id="393223" name="Rectangle 7"/>
          <p:cNvSpPr>
            <a:spLocks noChangeArrowheads="1"/>
          </p:cNvSpPr>
          <p:nvPr/>
        </p:nvSpPr>
        <p:spPr bwMode="auto">
          <a:xfrm>
            <a:off x="3713163" y="3895725"/>
            <a:ext cx="1736725" cy="262890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prstTxWarp prst="textNoShape">
              <a:avLst/>
            </a:prstTxWarp>
          </a:bodyPr>
          <a:lstStyle/>
          <a:p>
            <a:pPr algn="dist"/>
            <a:r>
              <a:rPr lang="ja-JP" altLang="en-US" sz="1800" b="1" u="sng">
                <a:effectLst>
                  <a:outerShdw blurRad="38100" dist="38100" dir="2700000" algn="tl">
                    <a:srgbClr val="000000"/>
                  </a:outerShdw>
                </a:effectLst>
              </a:rPr>
              <a:t>最新優先</a:t>
            </a:r>
            <a:endParaRPr lang="en-US" altLang="ja-JP" sz="1800" b="1" u="sng">
              <a:effectLst>
                <a:outerShdw blurRad="38100" dist="38100" dir="2700000" algn="tl">
                  <a:srgbClr val="000000"/>
                </a:outerShdw>
              </a:effectLst>
            </a:endParaRPr>
          </a:p>
          <a:p>
            <a:pPr algn="dist"/>
            <a:endParaRPr lang="en-US" altLang="ja-JP" sz="1800" b="1" u="sng">
              <a:effectLst>
                <a:outerShdw blurRad="38100" dist="38100" dir="2700000" algn="tl">
                  <a:srgbClr val="000000"/>
                </a:outerShdw>
              </a:effectLst>
            </a:endParaRPr>
          </a:p>
          <a:p>
            <a:pPr algn="dist"/>
            <a:r>
              <a:rPr lang="ja-JP" altLang="en-US" sz="1800"/>
              <a:t>競合集合の中から，ＷＭに書込み・修正されたた順序が最も新しいファクトとマッチしたルールを選択する．</a:t>
            </a:r>
          </a:p>
        </p:txBody>
      </p:sp>
      <p:sp>
        <p:nvSpPr>
          <p:cNvPr id="393224" name="Rectangle 8"/>
          <p:cNvSpPr>
            <a:spLocks noChangeArrowheads="1"/>
          </p:cNvSpPr>
          <p:nvPr/>
        </p:nvSpPr>
        <p:spPr bwMode="auto">
          <a:xfrm>
            <a:off x="5497513" y="3895725"/>
            <a:ext cx="1736725" cy="262890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prstTxWarp prst="textNoShape">
              <a:avLst/>
            </a:prstTxWarp>
          </a:bodyPr>
          <a:lstStyle/>
          <a:p>
            <a:pPr algn="dist"/>
            <a:r>
              <a:rPr lang="ja-JP" altLang="en-US" sz="1800" b="1" u="sng">
                <a:effectLst>
                  <a:outerShdw blurRad="38100" dist="38100" dir="2700000" algn="tl">
                    <a:srgbClr val="000000"/>
                  </a:outerShdw>
                </a:effectLst>
              </a:rPr>
              <a:t>リフラクトリネス</a:t>
            </a:r>
            <a:endParaRPr lang="en-US" altLang="ja-JP" sz="1800" b="1" u="sng">
              <a:effectLst>
                <a:outerShdw blurRad="38100" dist="38100" dir="2700000" algn="tl">
                  <a:srgbClr val="000000"/>
                </a:outerShdw>
              </a:effectLst>
            </a:endParaRPr>
          </a:p>
          <a:p>
            <a:pPr algn="dist"/>
            <a:endParaRPr lang="en-US" altLang="ja-JP" sz="1800" b="1">
              <a:effectLst>
                <a:outerShdw blurRad="38100" dist="38100" dir="2700000" algn="tl">
                  <a:srgbClr val="000000"/>
                </a:outerShdw>
              </a:effectLst>
            </a:endParaRPr>
          </a:p>
          <a:p>
            <a:pPr algn="dist"/>
            <a:r>
              <a:rPr lang="ja-JP" altLang="en-US" sz="1800"/>
              <a:t>１つのルールは１つのファクトに対して一度しか発火できない．同じルールが発火し続ける無限サイクルを防ぐ．</a:t>
            </a:r>
          </a:p>
        </p:txBody>
      </p:sp>
      <p:sp>
        <p:nvSpPr>
          <p:cNvPr id="393225" name="Rectangle 9"/>
          <p:cNvSpPr>
            <a:spLocks noChangeArrowheads="1"/>
          </p:cNvSpPr>
          <p:nvPr/>
        </p:nvSpPr>
        <p:spPr bwMode="auto">
          <a:xfrm>
            <a:off x="7281863" y="3895725"/>
            <a:ext cx="1736725" cy="262890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prstTxWarp prst="textNoShape">
              <a:avLst/>
            </a:prstTxWarp>
          </a:bodyPr>
          <a:lstStyle/>
          <a:p>
            <a:pPr algn="dist"/>
            <a:r>
              <a:rPr lang="ja-JP" altLang="en-US" sz="1800" b="1" u="sng">
                <a:effectLst>
                  <a:outerShdw blurRad="38100" dist="38100" dir="2700000" algn="tl">
                    <a:srgbClr val="000000"/>
                  </a:outerShdw>
                </a:effectLst>
              </a:rPr>
              <a:t>詳述優先</a:t>
            </a:r>
            <a:endParaRPr lang="en-US" altLang="ja-JP" sz="1800" b="1" u="sng">
              <a:effectLst>
                <a:outerShdw blurRad="38100" dist="38100" dir="2700000" algn="tl">
                  <a:srgbClr val="000000"/>
                </a:outerShdw>
              </a:effectLst>
            </a:endParaRPr>
          </a:p>
          <a:p>
            <a:pPr algn="dist"/>
            <a:endParaRPr lang="en-US" altLang="ja-JP" sz="1800" b="1" u="sng">
              <a:effectLst>
                <a:outerShdw blurRad="38100" dist="38100" dir="2700000" algn="tl">
                  <a:srgbClr val="000000"/>
                </a:outerShdw>
              </a:effectLst>
            </a:endParaRPr>
          </a:p>
          <a:p>
            <a:pPr algn="dist"/>
            <a:r>
              <a:rPr lang="ja-JP" altLang="en-US" sz="1800"/>
              <a:t>競合集合の中で最も複雑な条件部をもつルールを選択する．</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285" name="Rectangle 21"/>
          <p:cNvSpPr>
            <a:spLocks noChangeArrowheads="1"/>
          </p:cNvSpPr>
          <p:nvPr/>
        </p:nvSpPr>
        <p:spPr bwMode="auto">
          <a:xfrm>
            <a:off x="7972425" y="5387975"/>
            <a:ext cx="265113" cy="544513"/>
          </a:xfrm>
          <a:prstGeom prst="rect">
            <a:avLst/>
          </a:prstGeom>
          <a:solidFill>
            <a:schemeClr val="hlink"/>
          </a:solidFill>
          <a:ln w="28575">
            <a:noFill/>
            <a:miter lim="800000"/>
            <a:headEnd/>
            <a:tailEnd/>
          </a:ln>
          <a:effectLst/>
          <a:scene3d>
            <a:camera prst="legacyPerspectiveTopRight"/>
            <a:lightRig rig="legacyFlat3" dir="b"/>
          </a:scene3d>
          <a:sp3d extrusionH="430200" prstMaterial="legacyMatte">
            <a:bevelT w="13500" h="13500" prst="angle"/>
            <a:bevelB w="13500" h="13500" prst="angle"/>
            <a:extrusionClr>
              <a:schemeClr val="hlink"/>
            </a:extrusionClr>
          </a:sp3d>
        </p:spPr>
        <p:txBody>
          <a:bodyPr wrap="none" anchor="ctr">
            <a:prstTxWarp prst="textNoShape">
              <a:avLst/>
            </a:prstTxWarp>
            <a:flatTx/>
          </a:bodyPr>
          <a:lstStyle/>
          <a:p>
            <a:endParaRPr lang="ja-JP" altLang="en-US"/>
          </a:p>
        </p:txBody>
      </p:sp>
      <p:sp>
        <p:nvSpPr>
          <p:cNvPr id="395284" name="Rectangle 20"/>
          <p:cNvSpPr>
            <a:spLocks noChangeArrowheads="1"/>
          </p:cNvSpPr>
          <p:nvPr/>
        </p:nvSpPr>
        <p:spPr bwMode="auto">
          <a:xfrm>
            <a:off x="6983413" y="6072188"/>
            <a:ext cx="355600" cy="728662"/>
          </a:xfrm>
          <a:prstGeom prst="rect">
            <a:avLst/>
          </a:prstGeom>
          <a:solidFill>
            <a:schemeClr val="hlink"/>
          </a:solidFill>
          <a:ln w="28575">
            <a:noFill/>
            <a:miter lim="800000"/>
            <a:headEnd/>
            <a:tailEnd/>
          </a:ln>
          <a:effectLst/>
          <a:scene3d>
            <a:camera prst="legacyPerspectiveTopRight">
              <a:rot lat="0" lon="600000" rev="0"/>
            </a:camera>
            <a:lightRig rig="legacyFlat3" dir="b"/>
          </a:scene3d>
          <a:sp3d extrusionH="430200" prstMaterial="legacyMatte">
            <a:bevelT w="13500" h="13500" prst="angle"/>
            <a:bevelB w="13500" h="13500" prst="angle"/>
            <a:extrusionClr>
              <a:schemeClr val="hlink"/>
            </a:extrusionClr>
          </a:sp3d>
        </p:spPr>
        <p:txBody>
          <a:bodyPr wrap="none" anchor="ctr">
            <a:prstTxWarp prst="textNoShape">
              <a:avLst/>
            </a:prstTxWarp>
            <a:flatTx/>
          </a:bodyPr>
          <a:lstStyle/>
          <a:p>
            <a:endParaRPr lang="ja-JP" altLang="en-US"/>
          </a:p>
        </p:txBody>
      </p:sp>
      <p:sp>
        <p:nvSpPr>
          <p:cNvPr id="395283" name="Rectangle 19"/>
          <p:cNvSpPr>
            <a:spLocks noChangeArrowheads="1"/>
          </p:cNvSpPr>
          <p:nvPr/>
        </p:nvSpPr>
        <p:spPr bwMode="auto">
          <a:xfrm>
            <a:off x="3316288" y="5865813"/>
            <a:ext cx="355600" cy="728662"/>
          </a:xfrm>
          <a:prstGeom prst="rect">
            <a:avLst/>
          </a:prstGeom>
          <a:solidFill>
            <a:schemeClr val="hlink"/>
          </a:solidFill>
          <a:ln w="28575">
            <a:noFill/>
            <a:miter lim="800000"/>
            <a:headEnd/>
            <a:tailEnd/>
          </a:ln>
          <a:effectLst/>
          <a:scene3d>
            <a:camera prst="legacyPerspectiveTopRight">
              <a:rot lat="0" lon="600000" rev="0"/>
            </a:camera>
            <a:lightRig rig="legacyFlat3" dir="b"/>
          </a:scene3d>
          <a:sp3d extrusionH="430200" prstMaterial="legacyMatte">
            <a:bevelT w="13500" h="13500" prst="angle"/>
            <a:bevelB w="13500" h="13500" prst="angle"/>
            <a:extrusionClr>
              <a:schemeClr val="hlink"/>
            </a:extrusionClr>
          </a:sp3d>
        </p:spPr>
        <p:txBody>
          <a:bodyPr wrap="none" anchor="ctr">
            <a:prstTxWarp prst="textNoShape">
              <a:avLst/>
            </a:prstTxWarp>
            <a:flatTx/>
          </a:bodyPr>
          <a:lstStyle/>
          <a:p>
            <a:endParaRPr lang="ja-JP" altLang="en-US"/>
          </a:p>
        </p:txBody>
      </p:sp>
      <p:sp>
        <p:nvSpPr>
          <p:cNvPr id="395282" name="Rectangle 18"/>
          <p:cNvSpPr>
            <a:spLocks noChangeArrowheads="1"/>
          </p:cNvSpPr>
          <p:nvPr/>
        </p:nvSpPr>
        <p:spPr bwMode="auto">
          <a:xfrm>
            <a:off x="2582863" y="6010275"/>
            <a:ext cx="5200650" cy="82550"/>
          </a:xfrm>
          <a:prstGeom prst="rect">
            <a:avLst/>
          </a:prstGeom>
          <a:solidFill>
            <a:schemeClr val="hlink"/>
          </a:solidFill>
          <a:ln w="28575">
            <a:noFill/>
            <a:miter lim="800000"/>
            <a:headEnd/>
            <a:tailEnd/>
          </a:ln>
          <a:effectLst/>
          <a:scene3d>
            <a:camera prst="legacyPerspectiveTopRight">
              <a:rot lat="600000" lon="600000" rev="0"/>
            </a:camera>
            <a:lightRig rig="legacyFlat3" dir="b"/>
          </a:scene3d>
          <a:sp3d extrusionH="3630600" prstMaterial="legacyMatte">
            <a:bevelT w="13500" h="13500" prst="angle"/>
            <a:bevelB w="13500" h="13500" prst="angle"/>
            <a:extrusionClr>
              <a:schemeClr val="hlink"/>
            </a:extrusionClr>
          </a:sp3d>
        </p:spPr>
        <p:txBody>
          <a:bodyPr wrap="none" anchor="ctr">
            <a:prstTxWarp prst="textNoShape">
              <a:avLst/>
            </a:prstTxWarp>
            <a:flatTx/>
          </a:bodyPr>
          <a:lstStyle/>
          <a:p>
            <a:endParaRPr lang="ja-JP" altLang="en-US"/>
          </a:p>
        </p:txBody>
      </p:sp>
      <p:sp>
        <p:nvSpPr>
          <p:cNvPr id="395266" name="Rectangle 2"/>
          <p:cNvSpPr>
            <a:spLocks noGrp="1" noChangeArrowheads="1"/>
          </p:cNvSpPr>
          <p:nvPr>
            <p:ph type="title"/>
          </p:nvPr>
        </p:nvSpPr>
        <p:spPr/>
        <p:txBody>
          <a:bodyPr/>
          <a:lstStyle/>
          <a:p>
            <a:r>
              <a:rPr lang="ja-JP" altLang="en-US"/>
              <a:t>ファクトのデータ形式</a:t>
            </a:r>
          </a:p>
        </p:txBody>
      </p:sp>
      <p:sp>
        <p:nvSpPr>
          <p:cNvPr id="395267" name="Rectangle 3"/>
          <p:cNvSpPr>
            <a:spLocks noGrp="1" noChangeArrowheads="1"/>
          </p:cNvSpPr>
          <p:nvPr>
            <p:ph type="body" idx="1"/>
          </p:nvPr>
        </p:nvSpPr>
        <p:spPr>
          <a:xfrm>
            <a:off x="457200" y="1874838"/>
            <a:ext cx="8229600" cy="2935287"/>
          </a:xfrm>
        </p:spPr>
        <p:txBody>
          <a:bodyPr/>
          <a:lstStyle/>
          <a:p>
            <a:r>
              <a:rPr lang="ja-JP" altLang="en-US" sz="2800" dirty="0"/>
              <a:t>ファクトのデータ形式は，オブジェクト・属性・</a:t>
            </a:r>
            <a:r>
              <a:rPr lang="ja-JP" altLang="en-US" sz="2800" dirty="0">
                <a:solidFill>
                  <a:srgbClr val="F2D908"/>
                </a:solidFill>
              </a:rPr>
              <a:t>属性値</a:t>
            </a:r>
            <a:r>
              <a:rPr lang="en-US" altLang="ja-JP" sz="2800" dirty="0">
                <a:solidFill>
                  <a:srgbClr val="F2D908"/>
                </a:solidFill>
              </a:rPr>
              <a:t>(object-attribute-value)</a:t>
            </a:r>
            <a:r>
              <a:rPr lang="ja-JP" altLang="en-US" sz="2800" dirty="0">
                <a:solidFill>
                  <a:srgbClr val="F2D908"/>
                </a:solidFill>
              </a:rPr>
              <a:t>の３種類のデータからなる．</a:t>
            </a:r>
            <a:r>
              <a:rPr lang="en-US" altLang="ja-JP" sz="2800" dirty="0">
                <a:solidFill>
                  <a:srgbClr val="F2D908"/>
                </a:solidFill>
              </a:rPr>
              <a:t>⇒</a:t>
            </a:r>
            <a:r>
              <a:rPr lang="ja-JP" altLang="en-US" sz="2800" dirty="0">
                <a:solidFill>
                  <a:schemeClr val="accent1"/>
                </a:solidFill>
              </a:rPr>
              <a:t>ＯＡＶ形式</a:t>
            </a:r>
            <a:endParaRPr lang="en-US" altLang="ja-JP" sz="2800" dirty="0">
              <a:solidFill>
                <a:schemeClr val="accent1"/>
              </a:solidFill>
            </a:endParaRPr>
          </a:p>
          <a:p>
            <a:pPr lvl="1"/>
            <a:r>
              <a:rPr lang="ja-JP" altLang="en-US" sz="2400" dirty="0"/>
              <a:t>オブジェクト：記述したい対象を表す文字列（シンボル）</a:t>
            </a:r>
            <a:endParaRPr lang="en-US" altLang="ja-JP" sz="2400" dirty="0"/>
          </a:p>
          <a:p>
            <a:pPr lvl="1"/>
            <a:r>
              <a:rPr lang="ja-JP" altLang="en-US" sz="2400" dirty="0"/>
              <a:t>属性：その対象がもつべき性質の名前</a:t>
            </a:r>
            <a:endParaRPr lang="en-US" altLang="ja-JP" sz="2400" dirty="0"/>
          </a:p>
          <a:p>
            <a:pPr lvl="1"/>
            <a:r>
              <a:rPr lang="ja-JP" altLang="en-US" sz="2400" dirty="0"/>
              <a:t>属性値：その対象が属性に関してもつ固有の値</a:t>
            </a:r>
          </a:p>
        </p:txBody>
      </p:sp>
      <p:grpSp>
        <p:nvGrpSpPr>
          <p:cNvPr id="2" name="Group 10"/>
          <p:cNvGrpSpPr>
            <a:grpSpLocks/>
          </p:cNvGrpSpPr>
          <p:nvPr/>
        </p:nvGrpSpPr>
        <p:grpSpPr bwMode="auto">
          <a:xfrm>
            <a:off x="585788" y="5302250"/>
            <a:ext cx="2159000" cy="862013"/>
            <a:chOff x="369" y="3340"/>
            <a:chExt cx="1360" cy="543"/>
          </a:xfrm>
        </p:grpSpPr>
        <p:sp>
          <p:nvSpPr>
            <p:cNvPr id="395268" name="Rectangle 4"/>
            <p:cNvSpPr>
              <a:spLocks noChangeArrowheads="1"/>
            </p:cNvSpPr>
            <p:nvPr/>
          </p:nvSpPr>
          <p:spPr bwMode="auto">
            <a:xfrm>
              <a:off x="369" y="3340"/>
              <a:ext cx="550" cy="512"/>
            </a:xfrm>
            <a:prstGeom prst="rect">
              <a:avLst/>
            </a:prstGeom>
            <a:solidFill>
              <a:schemeClr val="folHlink"/>
            </a:solidFill>
            <a:ln w="28575">
              <a:noFill/>
              <a:miter lim="800000"/>
              <a:headEnd/>
              <a:tailEnd/>
            </a:ln>
            <a:effectLst/>
            <a:scene3d>
              <a:camera prst="legacyPerspectiveTopRight">
                <a:rot lat="0" lon="900000" rev="0"/>
              </a:camera>
              <a:lightRig rig="legacyFlat3" dir="r"/>
            </a:scene3d>
            <a:sp3d extrusionH="3630600" prstMaterial="legacyMatte">
              <a:bevelT w="13500" h="13500" prst="angle"/>
              <a:bevelB w="13500" h="13500" prst="angle"/>
              <a:extrusionClr>
                <a:schemeClr val="folHlink"/>
              </a:extrusionClr>
            </a:sp3d>
          </p:spPr>
          <p:txBody>
            <a:bodyPr wrap="none" anchor="ctr">
              <a:prstTxWarp prst="textNoShape">
                <a:avLst/>
              </a:prstTxWarp>
              <a:flatTx/>
            </a:bodyPr>
            <a:lstStyle/>
            <a:p>
              <a:endParaRPr lang="ja-JP" altLang="en-US"/>
            </a:p>
          </p:txBody>
        </p:sp>
        <p:sp>
          <p:nvSpPr>
            <p:cNvPr id="395269" name="Line 5"/>
            <p:cNvSpPr>
              <a:spLocks noChangeShapeType="1"/>
            </p:cNvSpPr>
            <p:nvPr/>
          </p:nvSpPr>
          <p:spPr bwMode="auto">
            <a:xfrm>
              <a:off x="925" y="3870"/>
              <a:ext cx="233" cy="13"/>
            </a:xfrm>
            <a:prstGeom prst="line">
              <a:avLst/>
            </a:prstGeom>
            <a:noFill/>
            <a:ln w="12700">
              <a:solidFill>
                <a:schemeClr val="tx1"/>
              </a:solidFill>
              <a:round/>
              <a:headEnd/>
              <a:tailEnd/>
            </a:ln>
            <a:effectLst/>
          </p:spPr>
          <p:txBody>
            <a:bodyPr anchor="ctr">
              <a:prstTxWarp prst="textNoShape">
                <a:avLst/>
              </a:prstTxWarp>
            </a:bodyPr>
            <a:lstStyle/>
            <a:p>
              <a:endParaRPr lang="ja-JP" altLang="en-US"/>
            </a:p>
          </p:txBody>
        </p:sp>
        <p:sp>
          <p:nvSpPr>
            <p:cNvPr id="395270" name="Line 6"/>
            <p:cNvSpPr>
              <a:spLocks noChangeShapeType="1"/>
            </p:cNvSpPr>
            <p:nvPr/>
          </p:nvSpPr>
          <p:spPr bwMode="auto">
            <a:xfrm>
              <a:off x="1580" y="3502"/>
              <a:ext cx="149" cy="13"/>
            </a:xfrm>
            <a:prstGeom prst="line">
              <a:avLst/>
            </a:prstGeom>
            <a:noFill/>
            <a:ln w="12700">
              <a:solidFill>
                <a:schemeClr val="tx1"/>
              </a:solidFill>
              <a:round/>
              <a:headEnd/>
              <a:tailEnd/>
            </a:ln>
            <a:effectLst/>
          </p:spPr>
          <p:txBody>
            <a:bodyPr anchor="ctr">
              <a:prstTxWarp prst="textNoShape">
                <a:avLst/>
              </a:prstTxWarp>
            </a:bodyPr>
            <a:lstStyle/>
            <a:p>
              <a:endParaRPr lang="ja-JP" altLang="en-US"/>
            </a:p>
          </p:txBody>
        </p:sp>
        <p:sp>
          <p:nvSpPr>
            <p:cNvPr id="395271" name="Line 7"/>
            <p:cNvSpPr>
              <a:spLocks noChangeShapeType="1"/>
            </p:cNvSpPr>
            <p:nvPr/>
          </p:nvSpPr>
          <p:spPr bwMode="auto">
            <a:xfrm flipV="1">
              <a:off x="1036" y="3508"/>
              <a:ext cx="601" cy="362"/>
            </a:xfrm>
            <a:prstGeom prst="line">
              <a:avLst/>
            </a:prstGeom>
            <a:noFill/>
            <a:ln w="12700">
              <a:solidFill>
                <a:schemeClr val="tx1"/>
              </a:solidFill>
              <a:round/>
              <a:headEnd type="triangle" w="med" len="med"/>
              <a:tailEnd type="triangle" w="med" len="med"/>
            </a:ln>
            <a:effectLst/>
          </p:spPr>
          <p:txBody>
            <a:bodyPr anchor="ctr">
              <a:prstTxWarp prst="textNoShape">
                <a:avLst/>
              </a:prstTxWarp>
            </a:bodyPr>
            <a:lstStyle/>
            <a:p>
              <a:endParaRPr lang="ja-JP" altLang="en-US"/>
            </a:p>
          </p:txBody>
        </p:sp>
        <p:sp>
          <p:nvSpPr>
            <p:cNvPr id="395272" name="Text Box 8"/>
            <p:cNvSpPr txBox="1">
              <a:spLocks noChangeArrowheads="1"/>
            </p:cNvSpPr>
            <p:nvPr/>
          </p:nvSpPr>
          <p:spPr bwMode="auto">
            <a:xfrm rot="-1963581">
              <a:off x="1193" y="3622"/>
              <a:ext cx="438" cy="192"/>
            </a:xfrm>
            <a:prstGeom prst="rect">
              <a:avLst/>
            </a:prstGeom>
            <a:noFill/>
            <a:ln w="28575">
              <a:noFill/>
              <a:miter lim="800000"/>
              <a:headEnd/>
              <a:tailEnd/>
            </a:ln>
            <a:effectLst/>
          </p:spPr>
          <p:txBody>
            <a:bodyPr wrap="none">
              <a:prstTxWarp prst="textNoShape">
                <a:avLst/>
              </a:prstTxWarp>
              <a:spAutoFit/>
            </a:bodyPr>
            <a:lstStyle/>
            <a:p>
              <a:r>
                <a:rPr lang="ja-JP" altLang="en-US" sz="1400">
                  <a:solidFill>
                    <a:schemeClr val="tx1"/>
                  </a:solidFill>
                </a:rPr>
                <a:t>１０ｃｍ</a:t>
              </a:r>
            </a:p>
          </p:txBody>
        </p:sp>
      </p:grpSp>
      <p:sp>
        <p:nvSpPr>
          <p:cNvPr id="395273" name="Text Box 9"/>
          <p:cNvSpPr txBox="1">
            <a:spLocks noChangeArrowheads="1"/>
          </p:cNvSpPr>
          <p:nvPr/>
        </p:nvSpPr>
        <p:spPr bwMode="auto">
          <a:xfrm>
            <a:off x="239713" y="6278563"/>
            <a:ext cx="2558676" cy="369332"/>
          </a:xfrm>
          <a:prstGeom prst="rect">
            <a:avLst/>
          </a:prstGeom>
          <a:solidFill>
            <a:srgbClr val="FFFFFF">
              <a:alpha val="39999"/>
            </a:srgbClr>
          </a:solidFill>
          <a:ln w="28575">
            <a:noFill/>
            <a:miter lim="800000"/>
            <a:headEnd/>
            <a:tailEnd/>
          </a:ln>
          <a:effectLst/>
        </p:spPr>
        <p:txBody>
          <a:bodyPr wrap="none">
            <a:prstTxWarp prst="textNoShape">
              <a:avLst/>
            </a:prstTxWarp>
            <a:spAutoFit/>
          </a:bodyPr>
          <a:lstStyle/>
          <a:p>
            <a:pPr algn="ctr"/>
            <a:r>
              <a:rPr lang="ja-JP" altLang="en-US" b="1" i="1" dirty="0">
                <a:solidFill>
                  <a:schemeClr val="bg1"/>
                </a:solidFill>
              </a:rPr>
              <a:t>（積み木：　寸法　</a:t>
            </a:r>
            <a:r>
              <a:rPr lang="en-US" altLang="ja-JP" b="1" i="1" dirty="0">
                <a:solidFill>
                  <a:schemeClr val="bg1"/>
                </a:solidFill>
              </a:rPr>
              <a:t>10cm</a:t>
            </a:r>
            <a:r>
              <a:rPr lang="ja-JP" altLang="en-US" b="1" i="1" dirty="0">
                <a:solidFill>
                  <a:schemeClr val="bg1"/>
                </a:solidFill>
              </a:rPr>
              <a:t>）</a:t>
            </a:r>
          </a:p>
        </p:txBody>
      </p:sp>
      <p:sp>
        <p:nvSpPr>
          <p:cNvPr id="395276" name="Rectangle 12"/>
          <p:cNvSpPr>
            <a:spLocks noChangeArrowheads="1"/>
          </p:cNvSpPr>
          <p:nvPr/>
        </p:nvSpPr>
        <p:spPr bwMode="auto">
          <a:xfrm>
            <a:off x="4819650" y="5067300"/>
            <a:ext cx="873125" cy="812800"/>
          </a:xfrm>
          <a:prstGeom prst="rect">
            <a:avLst/>
          </a:prstGeom>
          <a:solidFill>
            <a:schemeClr val="folHlink"/>
          </a:solidFill>
          <a:ln w="28575">
            <a:noFill/>
            <a:miter lim="800000"/>
            <a:headEnd/>
            <a:tailEnd/>
          </a:ln>
          <a:effectLst/>
          <a:scene3d>
            <a:camera prst="legacyPerspectiveTopRight">
              <a:rot lat="0" lon="900000" rev="0"/>
            </a:camera>
            <a:lightRig rig="legacyFlat3" dir="r"/>
          </a:scene3d>
          <a:sp3d extrusionH="3630600" prstMaterial="legacyMatte">
            <a:bevelT w="13500" h="13500" prst="angle"/>
            <a:bevelB w="13500" h="13500" prst="angle"/>
            <a:extrusionClr>
              <a:schemeClr val="folHlink"/>
            </a:extrusionClr>
          </a:sp3d>
        </p:spPr>
        <p:txBody>
          <a:bodyPr wrap="none" anchor="ctr">
            <a:prstTxWarp prst="textNoShape">
              <a:avLst/>
            </a:prstTxWarp>
            <a:flatTx/>
          </a:bodyPr>
          <a:lstStyle/>
          <a:p>
            <a:pPr algn="ctr"/>
            <a:r>
              <a:rPr lang="ja-JP" altLang="en-US" sz="3600" dirty="0">
                <a:solidFill>
                  <a:srgbClr val="000000"/>
                </a:solidFill>
              </a:rPr>
              <a:t>Ａ</a:t>
            </a:r>
          </a:p>
        </p:txBody>
      </p:sp>
      <p:sp>
        <p:nvSpPr>
          <p:cNvPr id="395277" name="Line 13"/>
          <p:cNvSpPr>
            <a:spLocks noChangeShapeType="1"/>
          </p:cNvSpPr>
          <p:nvPr/>
        </p:nvSpPr>
        <p:spPr bwMode="auto">
          <a:xfrm>
            <a:off x="5702300" y="5908675"/>
            <a:ext cx="369888" cy="20638"/>
          </a:xfrm>
          <a:prstGeom prst="line">
            <a:avLst/>
          </a:prstGeom>
          <a:noFill/>
          <a:ln w="12700">
            <a:solidFill>
              <a:schemeClr val="tx1"/>
            </a:solidFill>
            <a:round/>
            <a:headEnd/>
            <a:tailEnd/>
          </a:ln>
          <a:effectLst/>
        </p:spPr>
        <p:txBody>
          <a:bodyPr anchor="ctr">
            <a:prstTxWarp prst="textNoShape">
              <a:avLst/>
            </a:prstTxWarp>
          </a:bodyPr>
          <a:lstStyle/>
          <a:p>
            <a:endParaRPr lang="ja-JP" altLang="en-US"/>
          </a:p>
        </p:txBody>
      </p:sp>
      <p:sp>
        <p:nvSpPr>
          <p:cNvPr id="395278" name="Line 14"/>
          <p:cNvSpPr>
            <a:spLocks noChangeShapeType="1"/>
          </p:cNvSpPr>
          <p:nvPr/>
        </p:nvSpPr>
        <p:spPr bwMode="auto">
          <a:xfrm>
            <a:off x="6742113" y="5324475"/>
            <a:ext cx="236537" cy="20638"/>
          </a:xfrm>
          <a:prstGeom prst="line">
            <a:avLst/>
          </a:prstGeom>
          <a:noFill/>
          <a:ln w="12700">
            <a:solidFill>
              <a:schemeClr val="tx1"/>
            </a:solidFill>
            <a:round/>
            <a:headEnd/>
            <a:tailEnd/>
          </a:ln>
          <a:effectLst/>
        </p:spPr>
        <p:txBody>
          <a:bodyPr anchor="ctr">
            <a:prstTxWarp prst="textNoShape">
              <a:avLst/>
            </a:prstTxWarp>
          </a:bodyPr>
          <a:lstStyle/>
          <a:p>
            <a:endParaRPr lang="ja-JP" altLang="en-US"/>
          </a:p>
        </p:txBody>
      </p:sp>
      <p:sp>
        <p:nvSpPr>
          <p:cNvPr id="395279" name="Line 15"/>
          <p:cNvSpPr>
            <a:spLocks noChangeShapeType="1"/>
          </p:cNvSpPr>
          <p:nvPr/>
        </p:nvSpPr>
        <p:spPr bwMode="auto">
          <a:xfrm flipV="1">
            <a:off x="5878513" y="5334000"/>
            <a:ext cx="954087" cy="574675"/>
          </a:xfrm>
          <a:prstGeom prst="line">
            <a:avLst/>
          </a:prstGeom>
          <a:noFill/>
          <a:ln w="12700">
            <a:solidFill>
              <a:schemeClr val="tx1"/>
            </a:solidFill>
            <a:round/>
            <a:headEnd type="triangle" w="med" len="med"/>
            <a:tailEnd type="triangle" w="med" len="med"/>
          </a:ln>
          <a:effectLst/>
        </p:spPr>
        <p:txBody>
          <a:bodyPr anchor="ctr">
            <a:prstTxWarp prst="textNoShape">
              <a:avLst/>
            </a:prstTxWarp>
          </a:bodyPr>
          <a:lstStyle/>
          <a:p>
            <a:endParaRPr lang="ja-JP" altLang="en-US"/>
          </a:p>
        </p:txBody>
      </p:sp>
      <p:sp>
        <p:nvSpPr>
          <p:cNvPr id="395280" name="Text Box 16"/>
          <p:cNvSpPr txBox="1">
            <a:spLocks noChangeArrowheads="1"/>
          </p:cNvSpPr>
          <p:nvPr/>
        </p:nvSpPr>
        <p:spPr bwMode="auto">
          <a:xfrm rot="-1963581">
            <a:off x="6127750" y="5514975"/>
            <a:ext cx="695325" cy="304800"/>
          </a:xfrm>
          <a:prstGeom prst="rect">
            <a:avLst/>
          </a:prstGeom>
          <a:noFill/>
          <a:ln w="28575">
            <a:noFill/>
            <a:miter lim="800000"/>
            <a:headEnd/>
            <a:tailEnd/>
          </a:ln>
          <a:effectLst/>
        </p:spPr>
        <p:txBody>
          <a:bodyPr wrap="none">
            <a:prstTxWarp prst="textNoShape">
              <a:avLst/>
            </a:prstTxWarp>
            <a:spAutoFit/>
          </a:bodyPr>
          <a:lstStyle/>
          <a:p>
            <a:r>
              <a:rPr lang="ja-JP" altLang="en-US" sz="1400">
                <a:solidFill>
                  <a:schemeClr val="tx1"/>
                </a:solidFill>
              </a:rPr>
              <a:t>１０ｃｍ</a:t>
            </a:r>
          </a:p>
        </p:txBody>
      </p:sp>
      <p:sp>
        <p:nvSpPr>
          <p:cNvPr id="395286" name="Text Box 22"/>
          <p:cNvSpPr txBox="1">
            <a:spLocks noChangeArrowheads="1"/>
          </p:cNvSpPr>
          <p:nvPr/>
        </p:nvSpPr>
        <p:spPr bwMode="auto">
          <a:xfrm>
            <a:off x="3195638" y="6278563"/>
            <a:ext cx="5183493" cy="369332"/>
          </a:xfrm>
          <a:prstGeom prst="rect">
            <a:avLst/>
          </a:prstGeom>
          <a:solidFill>
            <a:srgbClr val="FFFFFF">
              <a:alpha val="39999"/>
            </a:srgbClr>
          </a:solidFill>
          <a:ln w="28575">
            <a:noFill/>
            <a:miter lim="800000"/>
            <a:headEnd/>
            <a:tailEnd/>
          </a:ln>
          <a:effectLst/>
        </p:spPr>
        <p:txBody>
          <a:bodyPr wrap="none">
            <a:prstTxWarp prst="textNoShape">
              <a:avLst/>
            </a:prstTxWarp>
            <a:spAutoFit/>
          </a:bodyPr>
          <a:lstStyle/>
          <a:p>
            <a:pPr algn="ctr"/>
            <a:r>
              <a:rPr lang="ja-JP" altLang="en-US" b="1" i="1">
                <a:solidFill>
                  <a:schemeClr val="bg1"/>
                </a:solidFill>
              </a:rPr>
              <a:t>（積み木：　名前　Ａ：　寸法　</a:t>
            </a:r>
            <a:r>
              <a:rPr lang="en-US" altLang="ja-JP" b="1" i="1">
                <a:solidFill>
                  <a:schemeClr val="bg1"/>
                </a:solidFill>
              </a:rPr>
              <a:t>10cm</a:t>
            </a:r>
            <a:r>
              <a:rPr lang="ja-JP" altLang="en-US" b="1" i="1">
                <a:solidFill>
                  <a:schemeClr val="bg1"/>
                </a:solidFill>
              </a:rPr>
              <a:t>：　場所　机の上）</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4" name="Rectangle 2"/>
          <p:cNvSpPr>
            <a:spLocks noGrp="1" noChangeArrowheads="1"/>
          </p:cNvSpPr>
          <p:nvPr>
            <p:ph type="title"/>
          </p:nvPr>
        </p:nvSpPr>
        <p:spPr/>
        <p:txBody>
          <a:bodyPr/>
          <a:lstStyle/>
          <a:p>
            <a:r>
              <a:rPr lang="ja-JP" altLang="en-US" sz="4000" dirty="0"/>
              <a:t>プロダクションルールのデータ形式</a:t>
            </a:r>
          </a:p>
        </p:txBody>
      </p:sp>
      <p:sp>
        <p:nvSpPr>
          <p:cNvPr id="397315" name="Rectangle 3"/>
          <p:cNvSpPr>
            <a:spLocks noGrp="1" noChangeArrowheads="1"/>
          </p:cNvSpPr>
          <p:nvPr>
            <p:ph type="body" idx="1"/>
          </p:nvPr>
        </p:nvSpPr>
        <p:spPr>
          <a:xfrm>
            <a:off x="457200" y="1874838"/>
            <a:ext cx="8229600" cy="4860925"/>
          </a:xfrm>
        </p:spPr>
        <p:txBody>
          <a:bodyPr>
            <a:noAutofit/>
          </a:bodyPr>
          <a:lstStyle/>
          <a:p>
            <a:pPr>
              <a:lnSpc>
                <a:spcPct val="120000"/>
              </a:lnSpc>
            </a:pPr>
            <a:r>
              <a:rPr lang="ja-JP" altLang="en-US" sz="2000" dirty="0"/>
              <a:t>プロダクションルールのデータ形式は条件部のデータと行動部のデータに分けられる．</a:t>
            </a:r>
            <a:endParaRPr lang="en-US" altLang="ja-JP" sz="2000" dirty="0"/>
          </a:p>
          <a:p>
            <a:pPr>
              <a:lnSpc>
                <a:spcPct val="120000"/>
              </a:lnSpc>
            </a:pPr>
            <a:endParaRPr lang="en-US" altLang="ja-JP" sz="2000" dirty="0"/>
          </a:p>
          <a:p>
            <a:pPr>
              <a:lnSpc>
                <a:spcPct val="120000"/>
              </a:lnSpc>
              <a:buNone/>
            </a:pPr>
            <a:endParaRPr lang="en-US" altLang="ja-JP" sz="2000" dirty="0"/>
          </a:p>
          <a:p>
            <a:pPr>
              <a:lnSpc>
                <a:spcPct val="120000"/>
              </a:lnSpc>
            </a:pPr>
            <a:r>
              <a:rPr lang="ja-JP" altLang="en-US" sz="2000" dirty="0"/>
              <a:t>各条件</a:t>
            </a:r>
            <a:r>
              <a:rPr lang="ja-JP" altLang="en-US" sz="2000" i="1" dirty="0"/>
              <a:t>Ｃ</a:t>
            </a:r>
            <a:r>
              <a:rPr lang="ja-JP" altLang="en-US" sz="2000" i="1" baseline="-25000" dirty="0"/>
              <a:t>ｉ</a:t>
            </a:r>
            <a:r>
              <a:rPr lang="ja-JP" altLang="en-US" sz="2000" dirty="0"/>
              <a:t>はファクトと似たＯＡＶ形式で表現される．</a:t>
            </a:r>
            <a:endParaRPr lang="en-US" altLang="ja-JP" sz="2000" dirty="0"/>
          </a:p>
          <a:p>
            <a:pPr>
              <a:lnSpc>
                <a:spcPct val="120000"/>
              </a:lnSpc>
            </a:pPr>
            <a:r>
              <a:rPr lang="ja-JP" altLang="en-US" sz="2000" dirty="0"/>
              <a:t>条件記述では，属性値は数値や文字列などの定数以外にも，関係式や変数を取ることができる．</a:t>
            </a:r>
            <a:endParaRPr lang="en-US" altLang="ja-JP" sz="2000" dirty="0"/>
          </a:p>
          <a:p>
            <a:pPr lvl="1">
              <a:lnSpc>
                <a:spcPct val="120000"/>
              </a:lnSpc>
            </a:pPr>
            <a:r>
              <a:rPr lang="ja-JP" altLang="en-US" sz="1600" dirty="0"/>
              <a:t>関係式として（＞３）などの不等式もＯＫ．</a:t>
            </a:r>
            <a:endParaRPr lang="en-US" altLang="ja-JP" sz="1600" dirty="0"/>
          </a:p>
          <a:p>
            <a:pPr lvl="1">
              <a:lnSpc>
                <a:spcPct val="120000"/>
              </a:lnSpc>
            </a:pPr>
            <a:r>
              <a:rPr lang="ja-JP" altLang="en-US" sz="1600" dirty="0"/>
              <a:t>変数ｘは定数と区別するために？をつけて？ｘと表す．</a:t>
            </a:r>
          </a:p>
        </p:txBody>
      </p:sp>
      <p:grpSp>
        <p:nvGrpSpPr>
          <p:cNvPr id="2" name="Group 7"/>
          <p:cNvGrpSpPr>
            <a:grpSpLocks/>
          </p:cNvGrpSpPr>
          <p:nvPr/>
        </p:nvGrpSpPr>
        <p:grpSpPr bwMode="auto">
          <a:xfrm>
            <a:off x="552450" y="2714625"/>
            <a:ext cx="8031163" cy="787400"/>
            <a:chOff x="348" y="1968"/>
            <a:chExt cx="5059" cy="496"/>
          </a:xfrm>
        </p:grpSpPr>
        <p:sp>
          <p:nvSpPr>
            <p:cNvPr id="397316" name="Rectangle 4"/>
            <p:cNvSpPr>
              <a:spLocks noChangeArrowheads="1"/>
            </p:cNvSpPr>
            <p:nvPr/>
          </p:nvSpPr>
          <p:spPr bwMode="auto">
            <a:xfrm>
              <a:off x="348" y="1968"/>
              <a:ext cx="5059" cy="496"/>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pPr algn="l"/>
              <a:r>
                <a:rPr lang="ja-JP" altLang="en-US" sz="3200"/>
                <a:t>　　</a:t>
              </a:r>
              <a:r>
                <a:rPr lang="ja-JP" altLang="en-US" sz="3200" b="1"/>
                <a:t>ｉｆ</a:t>
              </a:r>
              <a:r>
                <a:rPr lang="ja-JP" altLang="en-US" sz="3200"/>
                <a:t>　　　　　　　　　　　</a:t>
              </a:r>
              <a:r>
                <a:rPr lang="ja-JP" altLang="en-US" sz="3200" b="1"/>
                <a:t>ｔｈｅｎ</a:t>
              </a:r>
            </a:p>
          </p:txBody>
        </p:sp>
        <p:sp>
          <p:nvSpPr>
            <p:cNvPr id="397317" name="Rectangle 5"/>
            <p:cNvSpPr>
              <a:spLocks noChangeArrowheads="1"/>
            </p:cNvSpPr>
            <p:nvPr/>
          </p:nvSpPr>
          <p:spPr bwMode="auto">
            <a:xfrm>
              <a:off x="970" y="2028"/>
              <a:ext cx="1700" cy="377"/>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r>
                <a:rPr lang="ja-JP" altLang="en-US" sz="2800" b="1" i="1">
                  <a:solidFill>
                    <a:schemeClr val="tx1"/>
                  </a:solidFill>
                  <a:effectLst>
                    <a:outerShdw blurRad="38100" dist="38100" dir="2700000" algn="tl">
                      <a:srgbClr val="FFFFFF"/>
                    </a:outerShdw>
                  </a:effectLst>
                </a:rPr>
                <a:t>Ｃ</a:t>
              </a:r>
              <a:r>
                <a:rPr lang="ja-JP" altLang="en-US" sz="2800" b="1" i="1" baseline="-25000">
                  <a:solidFill>
                    <a:schemeClr val="tx1"/>
                  </a:solidFill>
                  <a:effectLst>
                    <a:outerShdw blurRad="38100" dist="38100" dir="2700000" algn="tl">
                      <a:srgbClr val="FFFFFF"/>
                    </a:outerShdw>
                  </a:effectLst>
                </a:rPr>
                <a:t>１</a:t>
              </a:r>
              <a:r>
                <a:rPr lang="ja-JP" altLang="en-US" sz="2800" b="1" i="1">
                  <a:solidFill>
                    <a:schemeClr val="tx1"/>
                  </a:solidFill>
                  <a:effectLst>
                    <a:outerShdw blurRad="38100" dist="38100" dir="2700000" algn="tl">
                      <a:srgbClr val="FFFFFF"/>
                    </a:outerShdw>
                  </a:effectLst>
                </a:rPr>
                <a:t>，Ｃ</a:t>
              </a:r>
              <a:r>
                <a:rPr lang="ja-JP" altLang="en-US" sz="2800" b="1" i="1" baseline="-25000">
                  <a:solidFill>
                    <a:schemeClr val="tx1"/>
                  </a:solidFill>
                  <a:effectLst>
                    <a:outerShdw blurRad="38100" dist="38100" dir="2700000" algn="tl">
                      <a:srgbClr val="FFFFFF"/>
                    </a:outerShdw>
                  </a:effectLst>
                </a:rPr>
                <a:t>２</a:t>
              </a:r>
              <a:r>
                <a:rPr lang="ja-JP" altLang="en-US" sz="2800" b="1" i="1">
                  <a:solidFill>
                    <a:schemeClr val="tx1"/>
                  </a:solidFill>
                  <a:effectLst>
                    <a:outerShdw blurRad="38100" dist="38100" dir="2700000" algn="tl">
                      <a:srgbClr val="FFFFFF"/>
                    </a:outerShdw>
                  </a:effectLst>
                </a:rPr>
                <a:t>，・・・，Ｃ</a:t>
              </a:r>
              <a:r>
                <a:rPr lang="ja-JP" altLang="en-US" sz="2800" b="1" i="1" baseline="-25000">
                  <a:solidFill>
                    <a:schemeClr val="tx1"/>
                  </a:solidFill>
                  <a:effectLst>
                    <a:outerShdw blurRad="38100" dist="38100" dir="2700000" algn="tl">
                      <a:srgbClr val="FFFFFF"/>
                    </a:outerShdw>
                  </a:effectLst>
                </a:rPr>
                <a:t>ｎ</a:t>
              </a:r>
            </a:p>
          </p:txBody>
        </p:sp>
        <p:sp>
          <p:nvSpPr>
            <p:cNvPr id="397318" name="Rectangle 6"/>
            <p:cNvSpPr>
              <a:spLocks noChangeArrowheads="1"/>
            </p:cNvSpPr>
            <p:nvPr/>
          </p:nvSpPr>
          <p:spPr bwMode="auto">
            <a:xfrm>
              <a:off x="3409" y="2028"/>
              <a:ext cx="1700" cy="377"/>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r>
                <a:rPr lang="ja-JP" altLang="en-US" sz="2800" b="1" i="1">
                  <a:solidFill>
                    <a:schemeClr val="tx1"/>
                  </a:solidFill>
                  <a:effectLst>
                    <a:outerShdw blurRad="38100" dist="38100" dir="2700000" algn="tl">
                      <a:srgbClr val="FFFFFF"/>
                    </a:outerShdw>
                  </a:effectLst>
                </a:rPr>
                <a:t>Ａ</a:t>
              </a:r>
              <a:r>
                <a:rPr lang="ja-JP" altLang="en-US" sz="2800" b="1" i="1" baseline="-25000">
                  <a:solidFill>
                    <a:schemeClr val="tx1"/>
                  </a:solidFill>
                  <a:effectLst>
                    <a:outerShdw blurRad="38100" dist="38100" dir="2700000" algn="tl">
                      <a:srgbClr val="FFFFFF"/>
                    </a:outerShdw>
                  </a:effectLst>
                </a:rPr>
                <a:t>１</a:t>
              </a:r>
              <a:r>
                <a:rPr lang="ja-JP" altLang="en-US" sz="2800" b="1" i="1">
                  <a:solidFill>
                    <a:schemeClr val="tx1"/>
                  </a:solidFill>
                  <a:effectLst>
                    <a:outerShdw blurRad="38100" dist="38100" dir="2700000" algn="tl">
                      <a:srgbClr val="FFFFFF"/>
                    </a:outerShdw>
                  </a:effectLst>
                </a:rPr>
                <a:t>，Ａ</a:t>
              </a:r>
              <a:r>
                <a:rPr lang="ja-JP" altLang="en-US" sz="2800" b="1" i="1" baseline="-25000">
                  <a:solidFill>
                    <a:schemeClr val="tx1"/>
                  </a:solidFill>
                  <a:effectLst>
                    <a:outerShdw blurRad="38100" dist="38100" dir="2700000" algn="tl">
                      <a:srgbClr val="FFFFFF"/>
                    </a:outerShdw>
                  </a:effectLst>
                </a:rPr>
                <a:t>２</a:t>
              </a:r>
              <a:r>
                <a:rPr lang="ja-JP" altLang="en-US" sz="2800" b="1" i="1">
                  <a:solidFill>
                    <a:schemeClr val="tx1"/>
                  </a:solidFill>
                  <a:effectLst>
                    <a:outerShdw blurRad="38100" dist="38100" dir="2700000" algn="tl">
                      <a:srgbClr val="FFFFFF"/>
                    </a:outerShdw>
                  </a:effectLst>
                </a:rPr>
                <a:t>，・・・，Ａ</a:t>
              </a:r>
              <a:r>
                <a:rPr lang="ja-JP" altLang="en-US" sz="2800" b="1" i="1" baseline="-25000">
                  <a:solidFill>
                    <a:schemeClr val="tx1"/>
                  </a:solidFill>
                  <a:effectLst>
                    <a:outerShdw blurRad="38100" dist="38100" dir="2700000" algn="tl">
                      <a:srgbClr val="FFFFFF"/>
                    </a:outerShdw>
                  </a:effectLst>
                </a:rPr>
                <a:t>ｍ</a:t>
              </a:r>
            </a:p>
          </p:txBody>
        </p:sp>
      </p:grpSp>
      <p:sp>
        <p:nvSpPr>
          <p:cNvPr id="397320" name="AutoShape 8"/>
          <p:cNvSpPr>
            <a:spLocks/>
          </p:cNvSpPr>
          <p:nvPr/>
        </p:nvSpPr>
        <p:spPr bwMode="auto">
          <a:xfrm>
            <a:off x="1073150" y="3689350"/>
            <a:ext cx="7107238" cy="471488"/>
          </a:xfrm>
          <a:prstGeom prst="borderCallout3">
            <a:avLst>
              <a:gd name="adj1" fmla="val 24241"/>
              <a:gd name="adj2" fmla="val -1074"/>
              <a:gd name="adj3" fmla="val 24241"/>
              <a:gd name="adj4" fmla="val -2593"/>
              <a:gd name="adj5" fmla="val -19528"/>
              <a:gd name="adj6" fmla="val -2593"/>
              <a:gd name="adj7" fmla="val -85856"/>
              <a:gd name="adj8" fmla="val 7708"/>
            </a:avLst>
          </a:prstGeom>
          <a:ln>
            <a:headEnd/>
            <a:tailEnd/>
          </a:ln>
        </p:spPr>
        <p:style>
          <a:lnRef idx="1">
            <a:schemeClr val="accent3"/>
          </a:lnRef>
          <a:fillRef idx="3">
            <a:schemeClr val="accent3"/>
          </a:fillRef>
          <a:effectRef idx="2">
            <a:schemeClr val="accent3"/>
          </a:effectRef>
          <a:fontRef idx="minor">
            <a:schemeClr val="lt1"/>
          </a:fontRef>
        </p:style>
        <p:txBody>
          <a:bodyPr anchor="ctr">
            <a:prstTxWarp prst="textNoShape">
              <a:avLst/>
            </a:prstTxWarp>
          </a:bodyPr>
          <a:lstStyle/>
          <a:p>
            <a:r>
              <a:rPr lang="ja-JP" altLang="en-US" i="1">
                <a:solidFill>
                  <a:schemeClr val="tx1"/>
                </a:solidFill>
              </a:rPr>
              <a:t>Ｃ</a:t>
            </a:r>
            <a:r>
              <a:rPr lang="ja-JP" altLang="en-US" i="1" baseline="-25000">
                <a:solidFill>
                  <a:schemeClr val="tx1"/>
                </a:solidFill>
              </a:rPr>
              <a:t>ｉ</a:t>
            </a:r>
            <a:r>
              <a:rPr lang="ja-JP" altLang="en-US">
                <a:solidFill>
                  <a:schemeClr val="tx1"/>
                </a:solidFill>
              </a:rPr>
              <a:t>＝（オブジェクト　：属性</a:t>
            </a:r>
            <a:r>
              <a:rPr lang="ja-JP" altLang="en-US" baseline="-25000">
                <a:solidFill>
                  <a:schemeClr val="tx1"/>
                </a:solidFill>
              </a:rPr>
              <a:t>１</a:t>
            </a:r>
            <a:r>
              <a:rPr lang="ja-JP" altLang="en-US">
                <a:solidFill>
                  <a:schemeClr val="tx1"/>
                </a:solidFill>
              </a:rPr>
              <a:t>　属性値</a:t>
            </a:r>
            <a:r>
              <a:rPr lang="ja-JP" altLang="en-US" baseline="-25000">
                <a:solidFill>
                  <a:schemeClr val="tx1"/>
                </a:solidFill>
              </a:rPr>
              <a:t>１</a:t>
            </a:r>
            <a:r>
              <a:rPr lang="ja-JP" altLang="en-US">
                <a:solidFill>
                  <a:schemeClr val="tx1"/>
                </a:solidFill>
              </a:rPr>
              <a:t>　・・・　：属性</a:t>
            </a:r>
            <a:r>
              <a:rPr lang="ja-JP" altLang="en-US" baseline="-25000">
                <a:solidFill>
                  <a:schemeClr val="tx1"/>
                </a:solidFill>
              </a:rPr>
              <a:t>ｎ</a:t>
            </a:r>
            <a:r>
              <a:rPr lang="ja-JP" altLang="en-US">
                <a:solidFill>
                  <a:schemeClr val="tx1"/>
                </a:solidFill>
              </a:rPr>
              <a:t>　属性値</a:t>
            </a:r>
            <a:r>
              <a:rPr lang="ja-JP" altLang="en-US" baseline="-25000">
                <a:solidFill>
                  <a:schemeClr val="tx1"/>
                </a:solidFill>
              </a:rPr>
              <a:t>ｎ</a:t>
            </a:r>
            <a:r>
              <a:rPr lang="ja-JP" altLang="en-US">
                <a:solidFill>
                  <a:schemeClr val="tx1"/>
                </a:solidFill>
              </a:rPr>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Rectangle 2"/>
          <p:cNvSpPr>
            <a:spLocks noGrp="1" noChangeArrowheads="1"/>
          </p:cNvSpPr>
          <p:nvPr>
            <p:ph type="title"/>
          </p:nvPr>
        </p:nvSpPr>
        <p:spPr/>
        <p:txBody>
          <a:bodyPr/>
          <a:lstStyle/>
          <a:p>
            <a:r>
              <a:rPr lang="ja-JP" altLang="en-US"/>
              <a:t>条件とファクトのマッチ</a:t>
            </a:r>
          </a:p>
        </p:txBody>
      </p:sp>
      <p:sp>
        <p:nvSpPr>
          <p:cNvPr id="399363" name="Rectangle 3"/>
          <p:cNvSpPr>
            <a:spLocks noGrp="1" noChangeArrowheads="1"/>
          </p:cNvSpPr>
          <p:nvPr>
            <p:ph type="body" idx="1"/>
          </p:nvPr>
        </p:nvSpPr>
        <p:spPr>
          <a:xfrm>
            <a:off x="779462" y="1882588"/>
            <a:ext cx="7581901" cy="4657944"/>
          </a:xfrm>
        </p:spPr>
        <p:txBody>
          <a:bodyPr/>
          <a:lstStyle/>
          <a:p>
            <a:pPr marL="609600" indent="-609600"/>
            <a:r>
              <a:rPr lang="ja-JP" altLang="en-US" dirty="0"/>
              <a:t>条件</a:t>
            </a:r>
            <a:r>
              <a:rPr lang="ja-JP" altLang="en-US" i="1" dirty="0"/>
              <a:t>Ｃ</a:t>
            </a:r>
            <a:r>
              <a:rPr lang="ja-JP" altLang="en-US" i="1" baseline="-25000" dirty="0"/>
              <a:t>ｉ</a:t>
            </a:r>
            <a:r>
              <a:rPr lang="en-US" altLang="ja-JP" i="1" baseline="-25000" dirty="0"/>
              <a:t> </a:t>
            </a:r>
            <a:r>
              <a:rPr lang="ja-JP" altLang="en-US" dirty="0"/>
              <a:t>は次の条件を満足するときに「真」の値をもつという．</a:t>
            </a:r>
            <a:endParaRPr lang="en-US" altLang="ja-JP" dirty="0"/>
          </a:p>
          <a:p>
            <a:pPr marL="1254125" lvl="1" indent="-465138">
              <a:buFont typeface="Wingdings" charset="2"/>
              <a:buAutoNum type="circleNumDbPlain"/>
            </a:pPr>
            <a:r>
              <a:rPr lang="en-US" altLang="ja-JP" dirty="0"/>
              <a:t> </a:t>
            </a:r>
            <a:r>
              <a:rPr lang="ja-JP" altLang="en-US" i="1" dirty="0"/>
              <a:t>Ｃ</a:t>
            </a:r>
            <a:r>
              <a:rPr lang="ja-JP" altLang="en-US" i="1" baseline="-25000" dirty="0"/>
              <a:t>ｉ</a:t>
            </a:r>
            <a:r>
              <a:rPr lang="en-US" altLang="ja-JP" i="1" baseline="-25000" dirty="0"/>
              <a:t> </a:t>
            </a:r>
            <a:r>
              <a:rPr lang="ja-JP" altLang="en-US" dirty="0"/>
              <a:t>と同じＯＡＶ形式がＷＭに存在する．</a:t>
            </a:r>
            <a:endParaRPr lang="en-US" altLang="ja-JP" dirty="0"/>
          </a:p>
          <a:p>
            <a:pPr marL="1254125" lvl="1" indent="-465138">
              <a:buFont typeface="Wingdings" charset="2"/>
              <a:buAutoNum type="circleNumDbPlain"/>
            </a:pPr>
            <a:r>
              <a:rPr lang="en-US" altLang="ja-JP" dirty="0"/>
              <a:t> </a:t>
            </a:r>
            <a:r>
              <a:rPr lang="ja-JP" altLang="en-US" i="1" dirty="0"/>
              <a:t>Ｃ</a:t>
            </a:r>
            <a:r>
              <a:rPr lang="ja-JP" altLang="en-US" i="1" baseline="-25000" dirty="0"/>
              <a:t>ｉ</a:t>
            </a:r>
            <a:r>
              <a:rPr lang="en-US" altLang="ja-JP" i="1" baseline="-25000" dirty="0"/>
              <a:t> </a:t>
            </a:r>
            <a:r>
              <a:rPr lang="ja-JP" altLang="en-US" dirty="0"/>
              <a:t>の属性値に変数が含まれている場合，その変数以外のＯＡＶ形式が一致するファクトがＷＭに存在する．このとき，その変数は対応する属性値の任意の値にマッチし，その変数はその値に束縛される．</a:t>
            </a:r>
            <a:endParaRPr lang="en-US" altLang="ja-JP" dirty="0"/>
          </a:p>
          <a:p>
            <a:pPr marL="609600" indent="-609600"/>
            <a:r>
              <a:rPr lang="ja-JP" altLang="en-US" dirty="0"/>
              <a:t>条件</a:t>
            </a:r>
            <a:r>
              <a:rPr lang="ja-JP" altLang="en-US" i="1" dirty="0"/>
              <a:t>Ｃ</a:t>
            </a:r>
            <a:r>
              <a:rPr lang="ja-JP" altLang="en-US" i="1" baseline="-25000" dirty="0"/>
              <a:t>ｉ</a:t>
            </a:r>
            <a:r>
              <a:rPr lang="en-US" altLang="ja-JP" i="1" baseline="-25000" dirty="0"/>
              <a:t> </a:t>
            </a:r>
            <a:r>
              <a:rPr lang="ja-JP" altLang="en-US" dirty="0"/>
              <a:t>を真とするファクト</a:t>
            </a:r>
            <a:r>
              <a:rPr lang="ja-JP" altLang="en-US" i="1" dirty="0"/>
              <a:t>Ｆ</a:t>
            </a:r>
            <a:r>
              <a:rPr lang="ja-JP" altLang="en-US" i="1" baseline="-25000" dirty="0"/>
              <a:t>ｊ</a:t>
            </a:r>
            <a:r>
              <a:rPr lang="en-US" altLang="ja-JP" i="1" baseline="-25000" dirty="0"/>
              <a:t> </a:t>
            </a:r>
            <a:r>
              <a:rPr lang="ja-JP" altLang="en-US" dirty="0"/>
              <a:t>がＷＭに存在するとき</a:t>
            </a:r>
            <a:r>
              <a:rPr lang="en-US" altLang="ja-JP" dirty="0"/>
              <a:t>“</a:t>
            </a:r>
            <a:r>
              <a:rPr lang="ja-JP" altLang="en-US" i="1" dirty="0"/>
              <a:t>Ｃ</a:t>
            </a:r>
            <a:r>
              <a:rPr lang="ja-JP" altLang="en-US" i="1" baseline="-25000" dirty="0"/>
              <a:t>ｉ</a:t>
            </a:r>
            <a:r>
              <a:rPr lang="en-US" altLang="ja-JP" i="1" baseline="-25000" dirty="0"/>
              <a:t> </a:t>
            </a:r>
            <a:r>
              <a:rPr lang="ja-JP" altLang="en-US" dirty="0"/>
              <a:t>は</a:t>
            </a:r>
            <a:r>
              <a:rPr lang="ja-JP" altLang="en-US" i="1" dirty="0"/>
              <a:t>Ｆ</a:t>
            </a:r>
            <a:r>
              <a:rPr lang="ja-JP" altLang="en-US" i="1" baseline="-25000" dirty="0"/>
              <a:t>ｊ</a:t>
            </a:r>
            <a:r>
              <a:rPr lang="en-US" altLang="ja-JP" i="1" baseline="-25000" dirty="0"/>
              <a:t> </a:t>
            </a:r>
            <a:r>
              <a:rPr lang="ja-JP" altLang="en-US" dirty="0"/>
              <a:t>にマッチする</a:t>
            </a:r>
            <a:r>
              <a:rPr lang="en-US" altLang="ja-JP" dirty="0"/>
              <a:t>”</a:t>
            </a:r>
            <a:r>
              <a:rPr lang="ja-JP" altLang="en-US" dirty="0"/>
              <a:t>という．</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410" name="Rectangle 2"/>
          <p:cNvSpPr>
            <a:spLocks noGrp="1" noChangeArrowheads="1"/>
          </p:cNvSpPr>
          <p:nvPr>
            <p:ph type="title"/>
          </p:nvPr>
        </p:nvSpPr>
        <p:spPr/>
        <p:txBody>
          <a:bodyPr/>
          <a:lstStyle/>
          <a:p>
            <a:r>
              <a:rPr lang="ja-JP" altLang="en-US"/>
              <a:t>その他のマッチなど</a:t>
            </a:r>
          </a:p>
        </p:txBody>
      </p:sp>
      <p:sp>
        <p:nvSpPr>
          <p:cNvPr id="401411" name="Rectangle 3"/>
          <p:cNvSpPr>
            <a:spLocks noGrp="1" noChangeArrowheads="1"/>
          </p:cNvSpPr>
          <p:nvPr>
            <p:ph type="body" idx="1"/>
          </p:nvPr>
        </p:nvSpPr>
        <p:spPr>
          <a:xfrm>
            <a:off x="779462" y="1882588"/>
            <a:ext cx="7581901" cy="4657944"/>
          </a:xfrm>
        </p:spPr>
        <p:txBody>
          <a:bodyPr>
            <a:normAutofit fontScale="85000" lnSpcReduction="10000"/>
          </a:bodyPr>
          <a:lstStyle/>
          <a:p>
            <a:pPr>
              <a:lnSpc>
                <a:spcPct val="110000"/>
              </a:lnSpc>
            </a:pPr>
            <a:r>
              <a:rPr lang="ja-JP" altLang="en-US" sz="2800" dirty="0"/>
              <a:t>否定の表現～</a:t>
            </a:r>
            <a:r>
              <a:rPr lang="ja-JP" altLang="en-US" sz="2800" i="1" dirty="0"/>
              <a:t>Ｃ</a:t>
            </a:r>
            <a:r>
              <a:rPr lang="ja-JP" altLang="en-US" sz="2800" i="1" baseline="-25000" dirty="0"/>
              <a:t>ｉ</a:t>
            </a:r>
            <a:br>
              <a:rPr lang="en-US" altLang="ja-JP" sz="2800" i="1" baseline="-25000" dirty="0"/>
            </a:br>
            <a:r>
              <a:rPr lang="ja-JP" altLang="en-US" sz="2800" i="1" dirty="0"/>
              <a:t>Ｃ</a:t>
            </a:r>
            <a:r>
              <a:rPr lang="ja-JP" altLang="en-US" sz="2800" i="1" baseline="-25000" dirty="0"/>
              <a:t>ｉ</a:t>
            </a:r>
            <a:r>
              <a:rPr lang="en-US" altLang="ja-JP" sz="2800" i="1" baseline="-25000" dirty="0"/>
              <a:t> </a:t>
            </a:r>
            <a:r>
              <a:rPr lang="ja-JP" altLang="en-US" sz="2800" dirty="0"/>
              <a:t>にマッチするＯＡＶ形式がＷＭに存在しないときに真になる．</a:t>
            </a:r>
            <a:endParaRPr lang="en-US" altLang="ja-JP" sz="2800" dirty="0"/>
          </a:p>
          <a:p>
            <a:pPr>
              <a:lnSpc>
                <a:spcPct val="110000"/>
              </a:lnSpc>
            </a:pPr>
            <a:r>
              <a:rPr lang="ja-JP" altLang="en-US" sz="2800" i="1" dirty="0"/>
              <a:t>Ｃ</a:t>
            </a:r>
            <a:r>
              <a:rPr lang="ja-JP" altLang="en-US" sz="2800" i="1" baseline="-25000" dirty="0"/>
              <a:t>ｉ</a:t>
            </a:r>
            <a:r>
              <a:rPr lang="en-US" altLang="ja-JP" sz="2800" i="1" baseline="-25000" dirty="0"/>
              <a:t> </a:t>
            </a:r>
            <a:r>
              <a:rPr lang="ja-JP" altLang="en-US" sz="2800" dirty="0"/>
              <a:t>＝</a:t>
            </a:r>
            <a:r>
              <a:rPr lang="en-US" altLang="ja-JP" sz="2800" i="1" dirty="0"/>
              <a:t>?</a:t>
            </a:r>
            <a:r>
              <a:rPr lang="ja-JP" altLang="en-US" sz="2800" i="1" dirty="0"/>
              <a:t>ｆ</a:t>
            </a:r>
            <a:r>
              <a:rPr lang="ja-JP" altLang="en-US" sz="2800" dirty="0"/>
              <a:t>　という書き方</a:t>
            </a:r>
            <a:br>
              <a:rPr lang="en-US" altLang="ja-JP" sz="2800" dirty="0"/>
            </a:br>
            <a:r>
              <a:rPr lang="ja-JP" altLang="en-US" sz="2800" dirty="0"/>
              <a:t>条件</a:t>
            </a:r>
            <a:r>
              <a:rPr lang="ja-JP" altLang="en-US" sz="2800" i="1" dirty="0"/>
              <a:t>Ｃ</a:t>
            </a:r>
            <a:r>
              <a:rPr lang="ja-JP" altLang="en-US" sz="2800" i="1" baseline="-25000" dirty="0"/>
              <a:t>ｉ</a:t>
            </a:r>
            <a:r>
              <a:rPr lang="en-US" altLang="ja-JP" sz="2800" i="1" baseline="-25000" dirty="0"/>
              <a:t> </a:t>
            </a:r>
            <a:r>
              <a:rPr lang="ja-JP" altLang="en-US" sz="2800" dirty="0"/>
              <a:t>とマッチしたファクトを参照するための変数（ファクト変数？ｆ）</a:t>
            </a:r>
            <a:endParaRPr lang="en-US" altLang="ja-JP" sz="2800" dirty="0"/>
          </a:p>
          <a:p>
            <a:pPr lvl="1">
              <a:lnSpc>
                <a:spcPct val="110000"/>
              </a:lnSpc>
            </a:pPr>
            <a:r>
              <a:rPr lang="ja-JP" altLang="en-US" sz="2400" dirty="0"/>
              <a:t>ファクトの属性ａｔｔの値を参照したいとき</a:t>
            </a:r>
            <a:br>
              <a:rPr lang="en-US" altLang="ja-JP" sz="2400" dirty="0"/>
            </a:br>
            <a:r>
              <a:rPr lang="en-US" altLang="ja-JP" sz="2400" dirty="0"/>
              <a:t>?</a:t>
            </a:r>
            <a:r>
              <a:rPr lang="ja-JP" altLang="en-US" sz="2400" dirty="0"/>
              <a:t>ｆ：ａｔｔ</a:t>
            </a:r>
            <a:endParaRPr lang="en-US" altLang="ja-JP" sz="2400" dirty="0"/>
          </a:p>
          <a:p>
            <a:pPr>
              <a:lnSpc>
                <a:spcPct val="110000"/>
              </a:lnSpc>
            </a:pPr>
            <a:r>
              <a:rPr lang="ja-JP" altLang="en-US" sz="2800" dirty="0"/>
              <a:t>条件部の各条件</a:t>
            </a:r>
            <a:r>
              <a:rPr lang="ja-JP" altLang="en-US" sz="2800" i="1" dirty="0"/>
              <a:t>Ｃ</a:t>
            </a:r>
            <a:r>
              <a:rPr lang="ja-JP" altLang="en-US" sz="2800" i="1" baseline="-25000" dirty="0"/>
              <a:t>１</a:t>
            </a:r>
            <a:r>
              <a:rPr lang="ja-JP" altLang="en-US" sz="2800" dirty="0"/>
              <a:t>，</a:t>
            </a:r>
            <a:r>
              <a:rPr lang="ja-JP" altLang="en-US" sz="2800" i="1" dirty="0"/>
              <a:t>Ｃ</a:t>
            </a:r>
            <a:r>
              <a:rPr lang="ja-JP" altLang="en-US" sz="2800" i="1" baseline="-25000" dirty="0"/>
              <a:t>２</a:t>
            </a:r>
            <a:r>
              <a:rPr lang="ja-JP" altLang="en-US" sz="2800" dirty="0"/>
              <a:t>，・・・，</a:t>
            </a:r>
            <a:r>
              <a:rPr lang="ja-JP" altLang="en-US" sz="2800" i="1" dirty="0"/>
              <a:t>Ｃ</a:t>
            </a:r>
            <a:r>
              <a:rPr lang="ja-JP" altLang="en-US" sz="2800" i="1" baseline="-25000" dirty="0"/>
              <a:t>ｎ</a:t>
            </a:r>
            <a:r>
              <a:rPr lang="ja-JP" altLang="en-US" sz="2800" dirty="0"/>
              <a:t>が同時になったとき（</a:t>
            </a:r>
            <a:r>
              <a:rPr lang="ja-JP" altLang="en-US" sz="2800" i="1" dirty="0"/>
              <a:t>Ｃ</a:t>
            </a:r>
            <a:r>
              <a:rPr lang="ja-JP" altLang="en-US" sz="2800" i="1" baseline="-25000" dirty="0"/>
              <a:t>１</a:t>
            </a:r>
            <a:r>
              <a:rPr lang="en-US" altLang="ja-JP" sz="2800" dirty="0"/>
              <a:t>∧</a:t>
            </a:r>
            <a:r>
              <a:rPr lang="ja-JP" altLang="en-US" sz="2800" i="1" dirty="0"/>
              <a:t>Ｃ</a:t>
            </a:r>
            <a:r>
              <a:rPr lang="ja-JP" altLang="en-US" sz="2800" i="1" baseline="-25000" dirty="0"/>
              <a:t>２</a:t>
            </a:r>
            <a:r>
              <a:rPr lang="en-US" altLang="ja-JP" sz="2800" dirty="0"/>
              <a:t>∧</a:t>
            </a:r>
            <a:r>
              <a:rPr lang="ja-JP" altLang="en-US" sz="2800" dirty="0"/>
              <a:t>・・・</a:t>
            </a:r>
            <a:r>
              <a:rPr lang="en-US" altLang="ja-JP" sz="2800" dirty="0"/>
              <a:t>∧</a:t>
            </a:r>
            <a:r>
              <a:rPr lang="ja-JP" altLang="en-US" sz="2800" i="1" dirty="0"/>
              <a:t>Ｃ</a:t>
            </a:r>
            <a:r>
              <a:rPr lang="ja-JP" altLang="en-US" sz="2800" i="1" baseline="-25000" dirty="0"/>
              <a:t>ｎ</a:t>
            </a:r>
            <a:r>
              <a:rPr lang="ja-JP" altLang="en-US" sz="2800" dirty="0"/>
              <a:t>）が真になったとき，そのルールは</a:t>
            </a:r>
            <a:r>
              <a:rPr lang="en-US" altLang="ja-JP" sz="2800" dirty="0"/>
              <a:t>“</a:t>
            </a:r>
            <a:r>
              <a:rPr lang="ja-JP" altLang="en-US" sz="2800" dirty="0"/>
              <a:t>発火可能である</a:t>
            </a:r>
            <a:r>
              <a:rPr lang="en-US" altLang="ja-JP" sz="2800" dirty="0"/>
              <a:t>”</a:t>
            </a:r>
            <a:r>
              <a:rPr lang="ja-JP" altLang="en-US" sz="2800" dirty="0"/>
              <a:t>といい，競合集合に登録される．</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p:txBody>
          <a:bodyPr/>
          <a:lstStyle/>
          <a:p>
            <a:r>
              <a:rPr lang="ja-JP" altLang="en-US"/>
              <a:t>今日の内容</a:t>
            </a:r>
          </a:p>
        </p:txBody>
      </p:sp>
      <p:sp>
        <p:nvSpPr>
          <p:cNvPr id="174083" name="Rectangle 3"/>
          <p:cNvSpPr>
            <a:spLocks noGrp="1" noChangeArrowheads="1"/>
          </p:cNvSpPr>
          <p:nvPr>
            <p:ph type="body" idx="1"/>
          </p:nvPr>
        </p:nvSpPr>
        <p:spPr/>
        <p:txBody>
          <a:bodyPr>
            <a:normAutofit/>
          </a:bodyPr>
          <a:lstStyle/>
          <a:p>
            <a:pPr marL="609600" indent="-609600">
              <a:buFont typeface="Times" charset="0"/>
              <a:buNone/>
            </a:pPr>
            <a:r>
              <a:rPr lang="ja-JP" altLang="en-US" sz="3200" dirty="0"/>
              <a:t>知識表現と利用</a:t>
            </a:r>
            <a:endParaRPr lang="en-US" altLang="ja-JP" sz="3200" dirty="0"/>
          </a:p>
          <a:p>
            <a:pPr marL="609600" indent="-609600">
              <a:buFont typeface="Times" charset="0"/>
              <a:buAutoNum type="arabicPeriod"/>
            </a:pPr>
            <a:r>
              <a:rPr lang="ja-JP" altLang="en-US" sz="3200" dirty="0"/>
              <a:t>知識を用いた問題解決</a:t>
            </a:r>
            <a:endParaRPr lang="en-US" altLang="ja-JP" sz="3200" dirty="0"/>
          </a:p>
          <a:p>
            <a:pPr marL="609600" indent="-609600">
              <a:buFont typeface="Times" charset="0"/>
              <a:buAutoNum type="arabicPeriod"/>
            </a:pPr>
            <a:r>
              <a:rPr lang="ja-JP" altLang="en-US" sz="3200" dirty="0"/>
              <a:t>ルールによる知識表現</a:t>
            </a:r>
            <a:endParaRPr lang="en-US" altLang="ja-JP" sz="3200" dirty="0"/>
          </a:p>
          <a:p>
            <a:pPr marL="990600" lvl="1" indent="-533400">
              <a:buFont typeface="Times" charset="0"/>
              <a:buAutoNum type="arabicPeriod"/>
            </a:pPr>
            <a:r>
              <a:rPr lang="ja-JP" altLang="en-US" sz="2800" dirty="0"/>
              <a:t>プロダクションシステム</a:t>
            </a:r>
            <a:endParaRPr lang="en-US" altLang="ja-JP" sz="2800" dirty="0"/>
          </a:p>
          <a:p>
            <a:pPr marL="990600" lvl="1" indent="-533400">
              <a:buFont typeface="Times" charset="0"/>
              <a:buAutoNum type="arabicPeriod"/>
            </a:pPr>
            <a:r>
              <a:rPr lang="ja-JP" altLang="en-US" sz="2800" dirty="0"/>
              <a:t>プロダクションルール</a:t>
            </a:r>
            <a:endParaRPr lang="en-US" altLang="ja-JP" sz="2800" dirty="0"/>
          </a:p>
          <a:p>
            <a:pPr marL="990600" lvl="1" indent="-533400">
              <a:buFont typeface="Times" charset="0"/>
              <a:buAutoNum type="arabicPeriod"/>
            </a:pPr>
            <a:r>
              <a:rPr lang="ja-JP" altLang="en-US" sz="2800" dirty="0"/>
              <a:t>競合解消</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779462" y="107577"/>
            <a:ext cx="7865357" cy="1653988"/>
          </a:xfrm>
        </p:spPr>
        <p:txBody>
          <a:bodyPr/>
          <a:lstStyle/>
          <a:p>
            <a:r>
              <a:rPr lang="ja-JP" altLang="en-US" dirty="0"/>
              <a:t>行動フェーズでの行動</a:t>
            </a:r>
            <a:r>
              <a:rPr lang="en-US" altLang="ja-JP" dirty="0"/>
              <a:t> </a:t>
            </a:r>
            <a:r>
              <a:rPr lang="ja-JP" altLang="en-US" i="1" dirty="0"/>
              <a:t>Ａ</a:t>
            </a:r>
            <a:r>
              <a:rPr lang="ja-JP" altLang="en-US" i="1" baseline="-25000" dirty="0"/>
              <a:t>ｉ　</a:t>
            </a:r>
            <a:r>
              <a:rPr lang="ja-JP" altLang="en-US" sz="3200" dirty="0"/>
              <a:t>（基本操作）</a:t>
            </a:r>
          </a:p>
        </p:txBody>
      </p:sp>
      <p:sp>
        <p:nvSpPr>
          <p:cNvPr id="403459" name="Rectangle 3"/>
          <p:cNvSpPr>
            <a:spLocks noGrp="1" noChangeArrowheads="1"/>
          </p:cNvSpPr>
          <p:nvPr>
            <p:ph type="body" idx="1"/>
          </p:nvPr>
        </p:nvSpPr>
        <p:spPr>
          <a:xfrm>
            <a:off x="457200" y="1874838"/>
            <a:ext cx="8229600" cy="2039937"/>
          </a:xfrm>
        </p:spPr>
        <p:txBody>
          <a:bodyPr>
            <a:normAutofit lnSpcReduction="10000"/>
          </a:bodyPr>
          <a:lstStyle/>
          <a:p>
            <a:r>
              <a:rPr lang="ja-JP" altLang="en-US" sz="2800"/>
              <a:t>競合解消フェーズで競合集合からただ１つのルールが選択され，行動フェーズに選択されたルールの行動部の各行動</a:t>
            </a:r>
            <a:r>
              <a:rPr lang="ja-JP" altLang="en-US" sz="2800" i="1"/>
              <a:t>Ａ</a:t>
            </a:r>
            <a:r>
              <a:rPr lang="ja-JP" altLang="en-US" sz="2800" i="1" baseline="-25000"/>
              <a:t>ｉ</a:t>
            </a:r>
            <a:r>
              <a:rPr lang="en-US" altLang="ja-JP" sz="2800" i="1" baseline="-25000"/>
              <a:t> </a:t>
            </a:r>
            <a:r>
              <a:rPr lang="ja-JP" altLang="en-US" sz="2800"/>
              <a:t>が順に実行される．</a:t>
            </a:r>
            <a:endParaRPr lang="en-US" altLang="ja-JP" sz="2800"/>
          </a:p>
          <a:p>
            <a:r>
              <a:rPr lang="ja-JP" altLang="en-US" sz="2800"/>
              <a:t>行動</a:t>
            </a:r>
            <a:r>
              <a:rPr lang="ja-JP" altLang="en-US" sz="2800" i="1"/>
              <a:t>Ａ</a:t>
            </a:r>
            <a:r>
              <a:rPr lang="ja-JP" altLang="en-US" sz="2800" i="1" baseline="-25000"/>
              <a:t>ｉ</a:t>
            </a:r>
            <a:r>
              <a:rPr lang="en-US" altLang="ja-JP" sz="2800" i="1" baseline="-25000"/>
              <a:t> </a:t>
            </a:r>
            <a:r>
              <a:rPr lang="ja-JP" altLang="en-US" sz="2800"/>
              <a:t>のデータ形式：　（操作　データ形式）</a:t>
            </a:r>
          </a:p>
        </p:txBody>
      </p:sp>
      <p:sp>
        <p:nvSpPr>
          <p:cNvPr id="403460" name="AutoShape 4"/>
          <p:cNvSpPr>
            <a:spLocks/>
          </p:cNvSpPr>
          <p:nvPr/>
        </p:nvSpPr>
        <p:spPr bwMode="auto">
          <a:xfrm>
            <a:off x="7391400" y="2874963"/>
            <a:ext cx="1511300" cy="487362"/>
          </a:xfrm>
          <a:prstGeom prst="borderCallout2">
            <a:avLst>
              <a:gd name="adj1" fmla="val 23454"/>
              <a:gd name="adj2" fmla="val -5042"/>
              <a:gd name="adj3" fmla="val 23454"/>
              <a:gd name="adj4" fmla="val -41384"/>
              <a:gd name="adj5" fmla="val 95116"/>
              <a:gd name="adj6" fmla="val -79097"/>
            </a:avLst>
          </a:prstGeom>
          <a:ln>
            <a:headEnd/>
            <a:tailEnd/>
          </a:ln>
        </p:spPr>
        <p:style>
          <a:lnRef idx="1">
            <a:schemeClr val="accent3"/>
          </a:lnRef>
          <a:fillRef idx="3">
            <a:schemeClr val="accent3"/>
          </a:fillRef>
          <a:effectRef idx="2">
            <a:schemeClr val="accent3"/>
          </a:effectRef>
          <a:fontRef idx="minor">
            <a:schemeClr val="lt1"/>
          </a:fontRef>
        </p:style>
        <p:txBody>
          <a:bodyPr anchor="ctr">
            <a:prstTxWarp prst="textNoShape">
              <a:avLst/>
            </a:prstTxWarp>
          </a:bodyPr>
          <a:lstStyle/>
          <a:p>
            <a:pPr algn="ctr"/>
            <a:r>
              <a:rPr lang="ja-JP" altLang="en-US">
                <a:solidFill>
                  <a:schemeClr val="tx1"/>
                </a:solidFill>
              </a:rPr>
              <a:t>ＯＡＶ形式</a:t>
            </a:r>
          </a:p>
        </p:txBody>
      </p:sp>
      <p:grpSp>
        <p:nvGrpSpPr>
          <p:cNvPr id="2" name="Group 14"/>
          <p:cNvGrpSpPr>
            <a:grpSpLocks/>
          </p:cNvGrpSpPr>
          <p:nvPr/>
        </p:nvGrpSpPr>
        <p:grpSpPr bwMode="auto">
          <a:xfrm>
            <a:off x="241300" y="4087813"/>
            <a:ext cx="4241800" cy="2476500"/>
            <a:chOff x="162" y="2541"/>
            <a:chExt cx="2885" cy="1685"/>
          </a:xfrm>
        </p:grpSpPr>
        <p:sp>
          <p:nvSpPr>
            <p:cNvPr id="403471" name="AutoShape 15"/>
            <p:cNvSpPr>
              <a:spLocks noChangeArrowheads="1"/>
            </p:cNvSpPr>
            <p:nvPr/>
          </p:nvSpPr>
          <p:spPr bwMode="auto">
            <a:xfrm>
              <a:off x="162" y="2543"/>
              <a:ext cx="1657" cy="1683"/>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wrap="none">
              <a:prstTxWarp prst="textNoShape">
                <a:avLst/>
              </a:prstTxWarp>
            </a:bodyPr>
            <a:lstStyle/>
            <a:p>
              <a:r>
                <a:rPr lang="ja-JP" altLang="en-US" sz="1800">
                  <a:solidFill>
                    <a:schemeClr val="tx1"/>
                  </a:solidFill>
                </a:rPr>
                <a:t>プロダクションルール</a:t>
              </a:r>
              <a:endParaRPr lang="en-US" altLang="ja-JP" sz="1800">
                <a:solidFill>
                  <a:schemeClr val="tx1"/>
                </a:solidFill>
              </a:endParaRPr>
            </a:p>
            <a:p>
              <a:endParaRPr lang="en-US" altLang="ja-JP" sz="1800">
                <a:solidFill>
                  <a:schemeClr val="tx1"/>
                </a:solidFill>
              </a:endParaRPr>
            </a:p>
            <a:p>
              <a:endParaRPr lang="en-US" altLang="ja-JP" sz="1800">
                <a:solidFill>
                  <a:schemeClr val="tx1"/>
                </a:solidFill>
              </a:endParaRPr>
            </a:p>
            <a:p>
              <a:endParaRPr lang="en-US" altLang="ja-JP" sz="1800">
                <a:solidFill>
                  <a:schemeClr val="tx1"/>
                </a:solidFill>
              </a:endParaRPr>
            </a:p>
            <a:p>
              <a:endParaRPr lang="en-US" altLang="ja-JP" sz="1800">
                <a:solidFill>
                  <a:schemeClr val="tx1"/>
                </a:solidFill>
              </a:endParaRPr>
            </a:p>
            <a:p>
              <a:endParaRPr lang="en-US" altLang="ja-JP" sz="1800">
                <a:solidFill>
                  <a:schemeClr val="tx1"/>
                </a:solidFill>
              </a:endParaRPr>
            </a:p>
            <a:p>
              <a:endParaRPr lang="en-US" altLang="ja-JP" sz="1800">
                <a:solidFill>
                  <a:schemeClr val="tx1"/>
                </a:solidFill>
              </a:endParaRPr>
            </a:p>
            <a:p>
              <a:r>
                <a:rPr lang="ja-JP" altLang="en-US" sz="1800">
                  <a:solidFill>
                    <a:schemeClr val="tx1"/>
                  </a:solidFill>
                </a:rPr>
                <a:t>ルールベース</a:t>
              </a:r>
            </a:p>
          </p:txBody>
        </p:sp>
        <p:sp>
          <p:nvSpPr>
            <p:cNvPr id="403472" name="Rectangle 16"/>
            <p:cNvSpPr>
              <a:spLocks noChangeArrowheads="1"/>
            </p:cNvSpPr>
            <p:nvPr/>
          </p:nvSpPr>
          <p:spPr bwMode="auto">
            <a:xfrm>
              <a:off x="304" y="2888"/>
              <a:ext cx="1385" cy="99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prstTxWarp prst="textNoShape">
                <a:avLst/>
              </a:prstTxWarp>
            </a:bodyPr>
            <a:lstStyle/>
            <a:p>
              <a:pPr algn="l"/>
              <a:r>
                <a:rPr lang="ja-JP" altLang="en-US" sz="1800" dirty="0"/>
                <a:t>ｉｆ</a:t>
              </a:r>
              <a:endParaRPr lang="en-US" altLang="ja-JP" sz="1800" dirty="0"/>
            </a:p>
            <a:p>
              <a:pPr algn="l"/>
              <a:endParaRPr lang="en-US" altLang="ja-JP" sz="1800" dirty="0"/>
            </a:p>
            <a:p>
              <a:pPr algn="l"/>
              <a:r>
                <a:rPr lang="ja-JP" altLang="en-US" sz="1800" dirty="0"/>
                <a:t>　ｔｈｅｎ</a:t>
              </a:r>
              <a:endParaRPr lang="en-US" altLang="ja-JP" sz="1800" dirty="0"/>
            </a:p>
            <a:p>
              <a:pPr algn="l"/>
              <a:endParaRPr lang="ja-JP" altLang="en-US" sz="1800" dirty="0"/>
            </a:p>
          </p:txBody>
        </p:sp>
        <p:sp>
          <p:nvSpPr>
            <p:cNvPr id="403473" name="Rectangle 17"/>
            <p:cNvSpPr>
              <a:spLocks noChangeArrowheads="1"/>
            </p:cNvSpPr>
            <p:nvPr/>
          </p:nvSpPr>
          <p:spPr bwMode="auto">
            <a:xfrm>
              <a:off x="602" y="3160"/>
              <a:ext cx="887" cy="220"/>
            </a:xfrm>
            <a:prstGeom prst="rect">
              <a:avLst/>
            </a:prstGeom>
            <a:solidFill>
              <a:schemeClr val="hlink"/>
            </a:solidFill>
            <a:ln w="28575">
              <a:noFill/>
              <a:miter lim="800000"/>
              <a:headEnd/>
              <a:tailEnd/>
            </a:ln>
            <a:effectLst/>
          </p:spPr>
          <p:txBody>
            <a:bodyPr wrap="none" anchor="ctr">
              <a:prstTxWarp prst="textNoShape">
                <a:avLst/>
              </a:prstTxWarp>
            </a:bodyPr>
            <a:lstStyle/>
            <a:p>
              <a:endParaRPr lang="ja-JP" altLang="en-US" dirty="0">
                <a:solidFill>
                  <a:srgbClr val="FF0000"/>
                </a:solidFill>
              </a:endParaRPr>
            </a:p>
          </p:txBody>
        </p:sp>
        <p:sp>
          <p:nvSpPr>
            <p:cNvPr id="403474" name="Rectangle 18"/>
            <p:cNvSpPr>
              <a:spLocks noChangeArrowheads="1"/>
            </p:cNvSpPr>
            <p:nvPr/>
          </p:nvSpPr>
          <p:spPr bwMode="auto">
            <a:xfrm>
              <a:off x="486" y="3600"/>
              <a:ext cx="1133" cy="220"/>
            </a:xfrm>
            <a:prstGeom prst="rect">
              <a:avLst/>
            </a:prstGeom>
            <a:solidFill>
              <a:schemeClr val="hlink"/>
            </a:solidFill>
            <a:ln w="28575">
              <a:noFill/>
              <a:miter lim="800000"/>
              <a:headEnd/>
              <a:tailEnd/>
            </a:ln>
            <a:effectLst/>
          </p:spPr>
          <p:txBody>
            <a:bodyPr wrap="none" anchor="ctr">
              <a:prstTxWarp prst="textNoShape">
                <a:avLst/>
              </a:prstTxWarp>
            </a:bodyPr>
            <a:lstStyle/>
            <a:p>
              <a:r>
                <a:rPr lang="en-US" altLang="ja-JP" sz="1400">
                  <a:solidFill>
                    <a:srgbClr val="000000"/>
                  </a:solidFill>
                </a:rPr>
                <a:t>(make (obj: att v</a:t>
              </a:r>
              <a:r>
                <a:rPr lang="en-US" altLang="ja-JP" sz="1400" baseline="-25000">
                  <a:solidFill>
                    <a:srgbClr val="000000"/>
                  </a:solidFill>
                </a:rPr>
                <a:t>1</a:t>
              </a:r>
              <a:r>
                <a:rPr lang="en-US" altLang="ja-JP" sz="1400">
                  <a:solidFill>
                    <a:srgbClr val="000000"/>
                  </a:solidFill>
                </a:rPr>
                <a:t>))</a:t>
              </a:r>
            </a:p>
          </p:txBody>
        </p:sp>
        <p:sp>
          <p:nvSpPr>
            <p:cNvPr id="403475" name="AutoShape 19"/>
            <p:cNvSpPr>
              <a:spLocks noChangeArrowheads="1"/>
            </p:cNvSpPr>
            <p:nvPr/>
          </p:nvSpPr>
          <p:spPr bwMode="auto">
            <a:xfrm>
              <a:off x="2058" y="3404"/>
              <a:ext cx="906" cy="589"/>
            </a:xfrm>
            <a:prstGeom prst="flowChartPunchedTape">
              <a:avLst/>
            </a:prstGeom>
            <a:ln>
              <a:headEnd/>
              <a:tailEnd/>
            </a:ln>
          </p:spPr>
          <p:style>
            <a:lnRef idx="1">
              <a:schemeClr val="accent5"/>
            </a:lnRef>
            <a:fillRef idx="3">
              <a:schemeClr val="accent5"/>
            </a:fillRef>
            <a:effectRef idx="2">
              <a:schemeClr val="accent5"/>
            </a:effectRef>
            <a:fontRef idx="minor">
              <a:schemeClr val="lt1"/>
            </a:fontRef>
          </p:style>
          <p:txBody>
            <a:bodyPr wrap="none" anchor="ctr">
              <a:prstTxWarp prst="textNoShape">
                <a:avLst/>
              </a:prstTxWarp>
            </a:bodyPr>
            <a:lstStyle/>
            <a:p>
              <a:r>
                <a:rPr lang="en-US" altLang="ja-JP" sz="1800">
                  <a:solidFill>
                    <a:schemeClr val="tx1"/>
                  </a:solidFill>
                </a:rPr>
                <a:t>(obj: att v</a:t>
              </a:r>
              <a:r>
                <a:rPr lang="en-US" altLang="ja-JP" sz="1800" baseline="-25000">
                  <a:solidFill>
                    <a:schemeClr val="tx1"/>
                  </a:solidFill>
                </a:rPr>
                <a:t>1</a:t>
              </a:r>
              <a:r>
                <a:rPr lang="en-US" altLang="ja-JP" sz="1800">
                  <a:solidFill>
                    <a:schemeClr val="tx1"/>
                  </a:solidFill>
                </a:rPr>
                <a:t>)</a:t>
              </a:r>
            </a:p>
          </p:txBody>
        </p:sp>
        <p:sp>
          <p:nvSpPr>
            <p:cNvPr id="403476" name="Line 20"/>
            <p:cNvSpPr>
              <a:spLocks noChangeShapeType="1"/>
            </p:cNvSpPr>
            <p:nvPr/>
          </p:nvSpPr>
          <p:spPr bwMode="auto">
            <a:xfrm flipV="1">
              <a:off x="1592" y="3708"/>
              <a:ext cx="511" cy="0"/>
            </a:xfrm>
            <a:prstGeom prst="line">
              <a:avLst/>
            </a:prstGeom>
            <a:noFill/>
            <a:ln w="28575">
              <a:solidFill>
                <a:schemeClr val="tx1"/>
              </a:solidFill>
              <a:round/>
              <a:headEnd/>
              <a:tailEnd type="triangle" w="med" len="med"/>
            </a:ln>
            <a:effectLst/>
          </p:spPr>
          <p:txBody>
            <a:bodyPr anchor="ctr">
              <a:prstTxWarp prst="textNoShape">
                <a:avLst/>
              </a:prstTxWarp>
            </a:bodyPr>
            <a:lstStyle/>
            <a:p>
              <a:endParaRPr lang="ja-JP" altLang="en-US"/>
            </a:p>
          </p:txBody>
        </p:sp>
        <p:sp>
          <p:nvSpPr>
            <p:cNvPr id="403477" name="Text Box 21"/>
            <p:cNvSpPr txBox="1">
              <a:spLocks noChangeArrowheads="1"/>
            </p:cNvSpPr>
            <p:nvPr/>
          </p:nvSpPr>
          <p:spPr bwMode="auto">
            <a:xfrm>
              <a:off x="1817" y="2541"/>
              <a:ext cx="1230" cy="250"/>
            </a:xfrm>
            <a:prstGeom prst="rect">
              <a:avLst/>
            </a:prstGeom>
            <a:noFill/>
            <a:ln w="28575">
              <a:noFill/>
              <a:miter lim="800000"/>
              <a:headEnd/>
              <a:tailEnd/>
            </a:ln>
            <a:effectLst/>
          </p:spPr>
          <p:txBody>
            <a:bodyPr wrap="none">
              <a:prstTxWarp prst="textNoShape">
                <a:avLst/>
              </a:prstTxWarp>
              <a:spAutoFit/>
            </a:bodyPr>
            <a:lstStyle/>
            <a:p>
              <a:r>
                <a:rPr lang="en-US" altLang="ja-JP" sz="1800" b="1">
                  <a:solidFill>
                    <a:schemeClr val="tx1"/>
                  </a:solidFill>
                  <a:effectLst>
                    <a:outerShdw blurRad="38100" dist="38100" dir="2700000" algn="tl">
                      <a:srgbClr val="DDDDDD"/>
                    </a:outerShdw>
                  </a:effectLst>
                </a:rPr>
                <a:t>(make OAV</a:t>
              </a:r>
              <a:r>
                <a:rPr lang="ja-JP" altLang="en-US" sz="1800" b="1">
                  <a:solidFill>
                    <a:schemeClr val="tx1"/>
                  </a:solidFill>
                  <a:effectLst>
                    <a:outerShdw blurRad="38100" dist="38100" dir="2700000" algn="tl">
                      <a:srgbClr val="DDDDDD"/>
                    </a:outerShdw>
                  </a:effectLst>
                </a:rPr>
                <a:t>形式</a:t>
              </a:r>
              <a:r>
                <a:rPr lang="en-US" altLang="ja-JP" sz="1800" b="1">
                  <a:solidFill>
                    <a:schemeClr val="tx1"/>
                  </a:solidFill>
                  <a:effectLst>
                    <a:outerShdw blurRad="38100" dist="38100" dir="2700000" algn="tl">
                      <a:srgbClr val="DDDDDD"/>
                    </a:outerShdw>
                  </a:effectLst>
                </a:rPr>
                <a:t>)</a:t>
              </a:r>
            </a:p>
          </p:txBody>
        </p:sp>
        <p:sp>
          <p:nvSpPr>
            <p:cNvPr id="403478" name="Rectangle 22"/>
            <p:cNvSpPr>
              <a:spLocks noChangeArrowheads="1"/>
            </p:cNvSpPr>
            <p:nvPr/>
          </p:nvSpPr>
          <p:spPr bwMode="auto">
            <a:xfrm>
              <a:off x="1916" y="2828"/>
              <a:ext cx="1055" cy="453"/>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nchor="ctr">
              <a:prstTxWarp prst="textNoShape">
                <a:avLst/>
              </a:prstTxWarp>
            </a:bodyPr>
            <a:lstStyle/>
            <a:p>
              <a:pPr algn="l"/>
              <a:r>
                <a:rPr lang="en-US" altLang="ja-JP" sz="1600" dirty="0">
                  <a:solidFill>
                    <a:schemeClr val="tx1"/>
                  </a:solidFill>
                </a:rPr>
                <a:t>WM</a:t>
              </a:r>
              <a:r>
                <a:rPr lang="ja-JP" altLang="en-US" sz="1600" dirty="0">
                  <a:solidFill>
                    <a:schemeClr val="tx1"/>
                  </a:solidFill>
                </a:rPr>
                <a:t>に</a:t>
              </a:r>
              <a:r>
                <a:rPr lang="en-US" altLang="ja-JP" sz="1600" dirty="0">
                  <a:solidFill>
                    <a:schemeClr val="tx1"/>
                  </a:solidFill>
                </a:rPr>
                <a:t>OAV</a:t>
              </a:r>
              <a:r>
                <a:rPr lang="ja-JP" altLang="en-US" sz="1600" dirty="0">
                  <a:solidFill>
                    <a:schemeClr val="tx1"/>
                  </a:solidFill>
                </a:rPr>
                <a:t>形式に追加</a:t>
              </a:r>
            </a:p>
          </p:txBody>
        </p:sp>
      </p:grpSp>
      <p:sp>
        <p:nvSpPr>
          <p:cNvPr id="403480" name="AutoShape 24"/>
          <p:cNvSpPr>
            <a:spLocks noChangeArrowheads="1"/>
          </p:cNvSpPr>
          <p:nvPr/>
        </p:nvSpPr>
        <p:spPr bwMode="auto">
          <a:xfrm>
            <a:off x="4751388" y="4090988"/>
            <a:ext cx="2436812" cy="2473325"/>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wrap="none">
            <a:prstTxWarp prst="textNoShape">
              <a:avLst/>
            </a:prstTxWarp>
          </a:bodyPr>
          <a:lstStyle/>
          <a:p>
            <a:r>
              <a:rPr lang="ja-JP" altLang="en-US" sz="1800" dirty="0">
                <a:solidFill>
                  <a:schemeClr val="tx1"/>
                </a:solidFill>
              </a:rPr>
              <a:t>プロダクションルール</a:t>
            </a:r>
            <a:endParaRPr lang="en-US" altLang="ja-JP" sz="1800" dirty="0">
              <a:solidFill>
                <a:schemeClr val="tx1"/>
              </a:solidFill>
            </a:endParaRPr>
          </a:p>
          <a:p>
            <a:endParaRPr lang="en-US" altLang="ja-JP" sz="1800" dirty="0">
              <a:solidFill>
                <a:schemeClr val="tx1"/>
              </a:solidFill>
            </a:endParaRPr>
          </a:p>
          <a:p>
            <a:endParaRPr lang="en-US" altLang="ja-JP" sz="1800" dirty="0">
              <a:solidFill>
                <a:schemeClr val="tx1"/>
              </a:solidFill>
            </a:endParaRPr>
          </a:p>
          <a:p>
            <a:endParaRPr lang="en-US" altLang="ja-JP" sz="1800" dirty="0">
              <a:solidFill>
                <a:schemeClr val="tx1"/>
              </a:solidFill>
            </a:endParaRPr>
          </a:p>
          <a:p>
            <a:endParaRPr lang="en-US" altLang="ja-JP" sz="1800" dirty="0">
              <a:solidFill>
                <a:schemeClr val="tx1"/>
              </a:solidFill>
            </a:endParaRPr>
          </a:p>
          <a:p>
            <a:endParaRPr lang="en-US" altLang="ja-JP" sz="1800" dirty="0">
              <a:solidFill>
                <a:schemeClr val="tx1"/>
              </a:solidFill>
            </a:endParaRPr>
          </a:p>
          <a:p>
            <a:endParaRPr lang="en-US" altLang="ja-JP" sz="1800" dirty="0">
              <a:solidFill>
                <a:schemeClr val="tx1"/>
              </a:solidFill>
            </a:endParaRPr>
          </a:p>
          <a:p>
            <a:r>
              <a:rPr lang="ja-JP" altLang="en-US" sz="1800" dirty="0">
                <a:solidFill>
                  <a:schemeClr val="tx1"/>
                </a:solidFill>
              </a:rPr>
              <a:t>ルールベース</a:t>
            </a:r>
          </a:p>
        </p:txBody>
      </p:sp>
      <p:sp>
        <p:nvSpPr>
          <p:cNvPr id="403481" name="Rectangle 25"/>
          <p:cNvSpPr>
            <a:spLocks noChangeArrowheads="1"/>
          </p:cNvSpPr>
          <p:nvPr/>
        </p:nvSpPr>
        <p:spPr bwMode="auto">
          <a:xfrm>
            <a:off x="4960938" y="4597400"/>
            <a:ext cx="2035175" cy="1455738"/>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pPr algn="l"/>
            <a:r>
              <a:rPr lang="ja-JP" altLang="en-US" sz="1800"/>
              <a:t>ｉｆ</a:t>
            </a:r>
            <a:endParaRPr lang="en-US" altLang="ja-JP" sz="1800"/>
          </a:p>
          <a:p>
            <a:pPr algn="l"/>
            <a:endParaRPr lang="en-US" altLang="ja-JP" sz="1800"/>
          </a:p>
          <a:p>
            <a:pPr algn="l"/>
            <a:r>
              <a:rPr lang="ja-JP" altLang="en-US" sz="1800"/>
              <a:t>　ｔｈｅｎ</a:t>
            </a:r>
            <a:endParaRPr lang="en-US" altLang="ja-JP" sz="1800"/>
          </a:p>
          <a:p>
            <a:pPr algn="l"/>
            <a:endParaRPr lang="ja-JP" altLang="en-US" sz="1800"/>
          </a:p>
        </p:txBody>
      </p:sp>
      <p:sp>
        <p:nvSpPr>
          <p:cNvPr id="403482" name="Rectangle 26"/>
          <p:cNvSpPr>
            <a:spLocks noChangeArrowheads="1"/>
          </p:cNvSpPr>
          <p:nvPr/>
        </p:nvSpPr>
        <p:spPr bwMode="auto">
          <a:xfrm>
            <a:off x="5399088" y="4997450"/>
            <a:ext cx="1303337" cy="323850"/>
          </a:xfrm>
          <a:prstGeom prst="rect">
            <a:avLst/>
          </a:prstGeom>
          <a:solidFill>
            <a:schemeClr val="hlink"/>
          </a:solidFill>
          <a:ln w="28575">
            <a:noFill/>
            <a:miter lim="800000"/>
            <a:headEnd/>
            <a:tailEnd/>
          </a:ln>
          <a:effectLst/>
        </p:spPr>
        <p:txBody>
          <a:bodyPr wrap="none" anchor="ctr">
            <a:prstTxWarp prst="textNoShape">
              <a:avLst/>
            </a:prstTxWarp>
          </a:bodyPr>
          <a:lstStyle/>
          <a:p>
            <a:r>
              <a:rPr lang="en-US" altLang="ja-JP" sz="1800" i="1">
                <a:solidFill>
                  <a:srgbClr val="000000"/>
                </a:solidFill>
              </a:rPr>
              <a:t>C</a:t>
            </a:r>
            <a:r>
              <a:rPr lang="en-US" altLang="ja-JP" sz="1800" i="1" baseline="-25000">
                <a:solidFill>
                  <a:srgbClr val="000000"/>
                </a:solidFill>
              </a:rPr>
              <a:t>i </a:t>
            </a:r>
            <a:r>
              <a:rPr lang="en-US" altLang="ja-JP" sz="1800">
                <a:solidFill>
                  <a:srgbClr val="000000"/>
                </a:solidFill>
              </a:rPr>
              <a:t>= </a:t>
            </a:r>
            <a:r>
              <a:rPr lang="en-US" altLang="ja-JP" sz="1800" i="1">
                <a:solidFill>
                  <a:srgbClr val="000000"/>
                </a:solidFill>
              </a:rPr>
              <a:t>?f</a:t>
            </a:r>
          </a:p>
        </p:txBody>
      </p:sp>
      <p:sp>
        <p:nvSpPr>
          <p:cNvPr id="403483" name="Rectangle 27"/>
          <p:cNvSpPr>
            <a:spLocks noChangeArrowheads="1"/>
          </p:cNvSpPr>
          <p:nvPr/>
        </p:nvSpPr>
        <p:spPr bwMode="auto">
          <a:xfrm>
            <a:off x="5227638" y="5643563"/>
            <a:ext cx="1665287" cy="323850"/>
          </a:xfrm>
          <a:prstGeom prst="rect">
            <a:avLst/>
          </a:prstGeom>
          <a:solidFill>
            <a:schemeClr val="hlink"/>
          </a:solidFill>
          <a:ln w="28575">
            <a:noFill/>
            <a:miter lim="800000"/>
            <a:headEnd/>
            <a:tailEnd/>
          </a:ln>
          <a:effectLst/>
        </p:spPr>
        <p:txBody>
          <a:bodyPr wrap="none" anchor="ctr">
            <a:prstTxWarp prst="textNoShape">
              <a:avLst/>
            </a:prstTxWarp>
          </a:bodyPr>
          <a:lstStyle/>
          <a:p>
            <a:r>
              <a:rPr lang="en-US" altLang="ja-JP" sz="1400">
                <a:solidFill>
                  <a:srgbClr val="000000"/>
                </a:solidFill>
              </a:rPr>
              <a:t>(modify ?f: att v</a:t>
            </a:r>
            <a:r>
              <a:rPr lang="en-US" altLang="ja-JP" sz="1400" baseline="-25000">
                <a:solidFill>
                  <a:srgbClr val="000000"/>
                </a:solidFill>
              </a:rPr>
              <a:t>1</a:t>
            </a:r>
            <a:r>
              <a:rPr lang="en-US" altLang="ja-JP" sz="1400">
                <a:solidFill>
                  <a:srgbClr val="000000"/>
                </a:solidFill>
              </a:rPr>
              <a:t>)</a:t>
            </a:r>
          </a:p>
        </p:txBody>
      </p:sp>
      <p:sp>
        <p:nvSpPr>
          <p:cNvPr id="403484" name="AutoShape 28"/>
          <p:cNvSpPr>
            <a:spLocks noChangeArrowheads="1"/>
          </p:cNvSpPr>
          <p:nvPr/>
        </p:nvSpPr>
        <p:spPr bwMode="auto">
          <a:xfrm>
            <a:off x="7539038" y="5356225"/>
            <a:ext cx="1331912" cy="865188"/>
          </a:xfrm>
          <a:prstGeom prst="flowChartPunchedTape">
            <a:avLst/>
          </a:prstGeom>
          <a:ln>
            <a:headEnd/>
            <a:tailEnd/>
          </a:ln>
        </p:spPr>
        <p:style>
          <a:lnRef idx="1">
            <a:schemeClr val="accent5"/>
          </a:lnRef>
          <a:fillRef idx="3">
            <a:schemeClr val="accent5"/>
          </a:fillRef>
          <a:effectRef idx="2">
            <a:schemeClr val="accent5"/>
          </a:effectRef>
          <a:fontRef idx="minor">
            <a:schemeClr val="lt1"/>
          </a:fontRef>
        </p:style>
        <p:txBody>
          <a:bodyPr wrap="none" anchor="ctr">
            <a:prstTxWarp prst="textNoShape">
              <a:avLst/>
            </a:prstTxWarp>
          </a:bodyPr>
          <a:lstStyle/>
          <a:p>
            <a:r>
              <a:rPr lang="en-US" altLang="ja-JP" sz="1800">
                <a:solidFill>
                  <a:schemeClr val="tx1"/>
                </a:solidFill>
              </a:rPr>
              <a:t>(obj: att x)</a:t>
            </a:r>
          </a:p>
        </p:txBody>
      </p:sp>
      <p:sp>
        <p:nvSpPr>
          <p:cNvPr id="403486" name="Text Box 30"/>
          <p:cNvSpPr txBox="1">
            <a:spLocks noChangeArrowheads="1"/>
          </p:cNvSpPr>
          <p:nvPr/>
        </p:nvSpPr>
        <p:spPr bwMode="auto">
          <a:xfrm>
            <a:off x="3787775" y="6384925"/>
            <a:ext cx="5253038" cy="366713"/>
          </a:xfrm>
          <a:prstGeom prst="rect">
            <a:avLst/>
          </a:prstGeom>
          <a:solidFill>
            <a:srgbClr val="FFFFFF">
              <a:alpha val="70000"/>
            </a:srgbClr>
          </a:solidFill>
          <a:ln w="28575">
            <a:noFill/>
            <a:miter lim="800000"/>
            <a:headEnd/>
            <a:tailEnd/>
          </a:ln>
          <a:effectLst/>
        </p:spPr>
        <p:txBody>
          <a:bodyPr wrap="none">
            <a:prstTxWarp prst="textNoShape">
              <a:avLst/>
            </a:prstTxWarp>
            <a:spAutoFit/>
          </a:bodyPr>
          <a:lstStyle/>
          <a:p>
            <a:r>
              <a:rPr lang="en-US" altLang="ja-JP" sz="1800" b="1">
                <a:solidFill>
                  <a:srgbClr val="000000"/>
                </a:solidFill>
                <a:effectLst>
                  <a:outerShdw blurRad="38100" dist="38100" dir="2700000" algn="tl">
                    <a:srgbClr val="DDDDDD"/>
                  </a:outerShdw>
                </a:effectLst>
              </a:rPr>
              <a:t>(modify </a:t>
            </a:r>
            <a:r>
              <a:rPr lang="en-US" altLang="ja-JP" sz="1800" b="1" i="1">
                <a:solidFill>
                  <a:srgbClr val="000000"/>
                </a:solidFill>
                <a:effectLst>
                  <a:outerShdw blurRad="38100" dist="38100" dir="2700000" algn="tl">
                    <a:srgbClr val="DDDDDD"/>
                  </a:outerShdw>
                </a:effectLst>
              </a:rPr>
              <a:t>?f </a:t>
            </a:r>
            <a:r>
              <a:rPr lang="en-US" altLang="ja-JP" sz="1800" b="1">
                <a:solidFill>
                  <a:srgbClr val="000000"/>
                </a:solidFill>
                <a:effectLst>
                  <a:outerShdw blurRad="38100" dist="38100" dir="2700000" algn="tl">
                    <a:srgbClr val="DDDDDD"/>
                  </a:outerShdw>
                </a:effectLst>
              </a:rPr>
              <a:t>: </a:t>
            </a:r>
            <a:r>
              <a:rPr lang="ja-JP" altLang="en-US" sz="1800" b="1">
                <a:solidFill>
                  <a:srgbClr val="000000"/>
                </a:solidFill>
                <a:effectLst>
                  <a:outerShdw blurRad="38100" dist="38100" dir="2700000" algn="tl">
                    <a:srgbClr val="DDDDDD"/>
                  </a:outerShdw>
                </a:effectLst>
              </a:rPr>
              <a:t>属性</a:t>
            </a:r>
            <a:r>
              <a:rPr lang="ja-JP" altLang="en-US" sz="1800" b="1" baseline="-25000">
                <a:solidFill>
                  <a:srgbClr val="000000"/>
                </a:solidFill>
                <a:effectLst>
                  <a:outerShdw blurRad="38100" dist="38100" dir="2700000" algn="tl">
                    <a:srgbClr val="DDDDDD"/>
                  </a:outerShdw>
                </a:effectLst>
              </a:rPr>
              <a:t>１</a:t>
            </a:r>
            <a:r>
              <a:rPr lang="ja-JP" altLang="en-US" sz="1800" b="1">
                <a:solidFill>
                  <a:srgbClr val="000000"/>
                </a:solidFill>
                <a:effectLst>
                  <a:outerShdw blurRad="38100" dist="38100" dir="2700000" algn="tl">
                    <a:srgbClr val="DDDDDD"/>
                  </a:outerShdw>
                </a:effectLst>
              </a:rPr>
              <a:t>　属性値</a:t>
            </a:r>
            <a:r>
              <a:rPr lang="ja-JP" altLang="en-US" sz="1800" b="1" baseline="-25000">
                <a:solidFill>
                  <a:srgbClr val="000000"/>
                </a:solidFill>
                <a:effectLst>
                  <a:outerShdw blurRad="38100" dist="38100" dir="2700000" algn="tl">
                    <a:srgbClr val="DDDDDD"/>
                  </a:outerShdw>
                </a:effectLst>
              </a:rPr>
              <a:t>１</a:t>
            </a:r>
            <a:r>
              <a:rPr lang="ja-JP" altLang="en-US" sz="1800" b="1">
                <a:solidFill>
                  <a:srgbClr val="000000"/>
                </a:solidFill>
                <a:effectLst>
                  <a:outerShdw blurRad="38100" dist="38100" dir="2700000" algn="tl">
                    <a:srgbClr val="DDDDDD"/>
                  </a:outerShdw>
                </a:effectLst>
              </a:rPr>
              <a:t>　・・・</a:t>
            </a:r>
            <a:r>
              <a:rPr lang="en-US" altLang="ja-JP" sz="1800" b="1" i="1">
                <a:solidFill>
                  <a:srgbClr val="000000"/>
                </a:solidFill>
                <a:effectLst>
                  <a:outerShdw blurRad="38100" dist="38100" dir="2700000" algn="tl">
                    <a:srgbClr val="DDDDDD"/>
                  </a:outerShdw>
                </a:effectLst>
              </a:rPr>
              <a:t>?f </a:t>
            </a:r>
            <a:r>
              <a:rPr lang="en-US" altLang="ja-JP" sz="1800" b="1">
                <a:solidFill>
                  <a:srgbClr val="000000"/>
                </a:solidFill>
                <a:effectLst>
                  <a:outerShdw blurRad="38100" dist="38100" dir="2700000" algn="tl">
                    <a:srgbClr val="DDDDDD"/>
                  </a:outerShdw>
                </a:effectLst>
              </a:rPr>
              <a:t>: </a:t>
            </a:r>
            <a:r>
              <a:rPr lang="ja-JP" altLang="en-US" sz="1800" b="1">
                <a:solidFill>
                  <a:srgbClr val="000000"/>
                </a:solidFill>
                <a:effectLst>
                  <a:outerShdw blurRad="38100" dist="38100" dir="2700000" algn="tl">
                    <a:srgbClr val="DDDDDD"/>
                  </a:outerShdw>
                </a:effectLst>
              </a:rPr>
              <a:t>属性</a:t>
            </a:r>
            <a:r>
              <a:rPr lang="ja-JP" altLang="en-US" sz="1800" b="1" baseline="-25000">
                <a:solidFill>
                  <a:srgbClr val="000000"/>
                </a:solidFill>
                <a:effectLst>
                  <a:outerShdw blurRad="38100" dist="38100" dir="2700000" algn="tl">
                    <a:srgbClr val="DDDDDD"/>
                  </a:outerShdw>
                </a:effectLst>
              </a:rPr>
              <a:t>ｎ</a:t>
            </a:r>
            <a:r>
              <a:rPr lang="ja-JP" altLang="en-US" sz="1800" b="1">
                <a:solidFill>
                  <a:srgbClr val="000000"/>
                </a:solidFill>
                <a:effectLst>
                  <a:outerShdw blurRad="38100" dist="38100" dir="2700000" algn="tl">
                    <a:srgbClr val="DDDDDD"/>
                  </a:outerShdw>
                </a:effectLst>
              </a:rPr>
              <a:t>　属性値</a:t>
            </a:r>
            <a:r>
              <a:rPr lang="ja-JP" altLang="en-US" sz="1800" b="1" baseline="-25000">
                <a:solidFill>
                  <a:srgbClr val="000000"/>
                </a:solidFill>
                <a:effectLst>
                  <a:outerShdw blurRad="38100" dist="38100" dir="2700000" algn="tl">
                    <a:srgbClr val="DDDDDD"/>
                  </a:outerShdw>
                </a:effectLst>
              </a:rPr>
              <a:t>ｎ</a:t>
            </a:r>
            <a:r>
              <a:rPr lang="en-US" altLang="ja-JP" sz="1800" b="1">
                <a:solidFill>
                  <a:srgbClr val="000000"/>
                </a:solidFill>
                <a:effectLst>
                  <a:outerShdw blurRad="38100" dist="38100" dir="2700000" algn="tl">
                    <a:srgbClr val="DDDDDD"/>
                  </a:outerShdw>
                </a:effectLst>
              </a:rPr>
              <a:t>)</a:t>
            </a:r>
          </a:p>
        </p:txBody>
      </p:sp>
      <p:sp>
        <p:nvSpPr>
          <p:cNvPr id="403487" name="Rectangle 31"/>
          <p:cNvSpPr>
            <a:spLocks noChangeArrowheads="1"/>
          </p:cNvSpPr>
          <p:nvPr/>
        </p:nvSpPr>
        <p:spPr bwMode="auto">
          <a:xfrm>
            <a:off x="7237413" y="3751263"/>
            <a:ext cx="1766887" cy="1589087"/>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l"/>
            <a:r>
              <a:rPr lang="ja-JP" altLang="en-US" sz="1600" dirty="0">
                <a:solidFill>
                  <a:srgbClr val="000000"/>
                </a:solidFill>
              </a:rPr>
              <a:t>そのルールの条件</a:t>
            </a:r>
            <a:r>
              <a:rPr lang="en-US" altLang="ja-JP" sz="1600" i="1" dirty="0" err="1">
                <a:solidFill>
                  <a:srgbClr val="000000"/>
                </a:solidFill>
              </a:rPr>
              <a:t>C</a:t>
            </a:r>
            <a:r>
              <a:rPr lang="en-US" altLang="ja-JP" sz="1600" i="1" baseline="-25000" dirty="0" err="1">
                <a:solidFill>
                  <a:srgbClr val="000000"/>
                </a:solidFill>
              </a:rPr>
              <a:t>i</a:t>
            </a:r>
            <a:r>
              <a:rPr lang="en-US" altLang="ja-JP" sz="1600" i="1" baseline="-25000" dirty="0">
                <a:solidFill>
                  <a:srgbClr val="000000"/>
                </a:solidFill>
              </a:rPr>
              <a:t> </a:t>
            </a:r>
            <a:r>
              <a:rPr lang="ja-JP" altLang="en-US" sz="1600" dirty="0">
                <a:solidFill>
                  <a:srgbClr val="000000"/>
                </a:solidFill>
              </a:rPr>
              <a:t>とマッチした</a:t>
            </a:r>
            <a:r>
              <a:rPr lang="en-US" altLang="ja-JP" sz="1600" dirty="0">
                <a:solidFill>
                  <a:srgbClr val="000000"/>
                </a:solidFill>
              </a:rPr>
              <a:t>WM</a:t>
            </a:r>
            <a:r>
              <a:rPr lang="ja-JP" altLang="en-US" sz="1600" dirty="0">
                <a:solidFill>
                  <a:srgbClr val="000000"/>
                </a:solidFill>
              </a:rPr>
              <a:t>のファクト</a:t>
            </a:r>
            <a:r>
              <a:rPr lang="en-US" altLang="ja-JP" sz="1600" dirty="0">
                <a:solidFill>
                  <a:srgbClr val="000000"/>
                </a:solidFill>
              </a:rPr>
              <a:t> </a:t>
            </a:r>
            <a:r>
              <a:rPr lang="en-US" altLang="ja-JP" sz="1600" i="1" dirty="0">
                <a:solidFill>
                  <a:srgbClr val="000000"/>
                </a:solidFill>
              </a:rPr>
              <a:t>?</a:t>
            </a:r>
            <a:r>
              <a:rPr lang="ja-JP" altLang="en-US" sz="1600" i="1" dirty="0">
                <a:solidFill>
                  <a:srgbClr val="000000"/>
                </a:solidFill>
              </a:rPr>
              <a:t>ｆ</a:t>
            </a:r>
            <a:r>
              <a:rPr lang="en-US" altLang="ja-JP" sz="1600" dirty="0">
                <a:solidFill>
                  <a:srgbClr val="000000"/>
                </a:solidFill>
              </a:rPr>
              <a:t> </a:t>
            </a:r>
            <a:r>
              <a:rPr lang="ja-JP" altLang="en-US" sz="1600" dirty="0">
                <a:solidFill>
                  <a:srgbClr val="000000"/>
                </a:solidFill>
              </a:rPr>
              <a:t>の属性</a:t>
            </a:r>
            <a:r>
              <a:rPr lang="en-US" altLang="ja-JP" sz="1600" baseline="-25000" dirty="0">
                <a:solidFill>
                  <a:srgbClr val="000000"/>
                </a:solidFill>
              </a:rPr>
              <a:t>1</a:t>
            </a:r>
            <a:r>
              <a:rPr lang="ja-JP" altLang="en-US" sz="1600" dirty="0">
                <a:solidFill>
                  <a:srgbClr val="000000"/>
                </a:solidFill>
              </a:rPr>
              <a:t>～属性</a:t>
            </a:r>
            <a:r>
              <a:rPr lang="ja-JP" altLang="en-US" sz="1600" baseline="-25000" dirty="0">
                <a:solidFill>
                  <a:srgbClr val="000000"/>
                </a:solidFill>
              </a:rPr>
              <a:t>ｎ</a:t>
            </a:r>
            <a:r>
              <a:rPr lang="ja-JP" altLang="en-US" sz="1600" dirty="0">
                <a:solidFill>
                  <a:srgbClr val="000000"/>
                </a:solidFill>
              </a:rPr>
              <a:t>の属性値を属性値</a:t>
            </a:r>
            <a:r>
              <a:rPr lang="ja-JP" altLang="en-US" sz="1600" baseline="-25000" dirty="0">
                <a:solidFill>
                  <a:srgbClr val="000000"/>
                </a:solidFill>
              </a:rPr>
              <a:t>１</a:t>
            </a:r>
            <a:r>
              <a:rPr lang="ja-JP" altLang="en-US" sz="1600" dirty="0">
                <a:solidFill>
                  <a:srgbClr val="000000"/>
                </a:solidFill>
              </a:rPr>
              <a:t>～属性値</a:t>
            </a:r>
            <a:r>
              <a:rPr lang="ja-JP" altLang="en-US" sz="1600" baseline="-25000" dirty="0">
                <a:solidFill>
                  <a:srgbClr val="000000"/>
                </a:solidFill>
              </a:rPr>
              <a:t>ｎ</a:t>
            </a:r>
            <a:r>
              <a:rPr lang="ja-JP" altLang="en-US" sz="1600" dirty="0">
                <a:solidFill>
                  <a:srgbClr val="000000"/>
                </a:solidFill>
              </a:rPr>
              <a:t>に変更</a:t>
            </a:r>
          </a:p>
        </p:txBody>
      </p:sp>
      <p:sp>
        <p:nvSpPr>
          <p:cNvPr id="403488" name="Line 32"/>
          <p:cNvSpPr>
            <a:spLocks noChangeShapeType="1"/>
          </p:cNvSpPr>
          <p:nvPr/>
        </p:nvSpPr>
        <p:spPr bwMode="auto">
          <a:xfrm>
            <a:off x="6534150" y="5145088"/>
            <a:ext cx="1154113" cy="574675"/>
          </a:xfrm>
          <a:prstGeom prst="line">
            <a:avLst/>
          </a:prstGeom>
          <a:noFill/>
          <a:ln w="28575">
            <a:solidFill>
              <a:schemeClr val="tx1"/>
            </a:solidFill>
            <a:round/>
            <a:headEnd/>
            <a:tailEnd type="triangle" w="med" len="med"/>
          </a:ln>
          <a:effectLst/>
        </p:spPr>
        <p:txBody>
          <a:bodyPr anchor="ctr">
            <a:prstTxWarp prst="textNoShape">
              <a:avLst/>
            </a:prstTxWarp>
          </a:bodyPr>
          <a:lstStyle/>
          <a:p>
            <a:endParaRPr lang="ja-JP" altLang="en-US"/>
          </a:p>
        </p:txBody>
      </p:sp>
      <p:sp>
        <p:nvSpPr>
          <p:cNvPr id="403490" name="Freeform 34"/>
          <p:cNvSpPr>
            <a:spLocks/>
          </p:cNvSpPr>
          <p:nvPr/>
        </p:nvSpPr>
        <p:spPr bwMode="auto">
          <a:xfrm>
            <a:off x="6750050" y="5805488"/>
            <a:ext cx="1778000" cy="588962"/>
          </a:xfrm>
          <a:custGeom>
            <a:avLst/>
            <a:gdLst/>
            <a:ahLst/>
            <a:cxnLst>
              <a:cxn ang="0">
                <a:pos x="0" y="0"/>
              </a:cxn>
              <a:cxn ang="0">
                <a:pos x="731" y="356"/>
              </a:cxn>
              <a:cxn ang="0">
                <a:pos x="1120" y="90"/>
              </a:cxn>
            </a:cxnLst>
            <a:rect l="0" t="0" r="r" b="b"/>
            <a:pathLst>
              <a:path w="1120" h="371">
                <a:moveTo>
                  <a:pt x="0" y="0"/>
                </a:moveTo>
                <a:cubicBezTo>
                  <a:pt x="272" y="170"/>
                  <a:pt x="544" y="341"/>
                  <a:pt x="731" y="356"/>
                </a:cubicBezTo>
                <a:cubicBezTo>
                  <a:pt x="918" y="371"/>
                  <a:pt x="1019" y="230"/>
                  <a:pt x="1120" y="90"/>
                </a:cubicBezTo>
              </a:path>
            </a:pathLst>
          </a:custGeom>
          <a:noFill/>
          <a:ln w="28575" cap="flat" cmpd="sng">
            <a:solidFill>
              <a:schemeClr val="tx1"/>
            </a:solidFill>
            <a:prstDash val="solid"/>
            <a:round/>
            <a:headEnd type="none" w="med" len="med"/>
            <a:tailEnd type="triangle" w="med" len="med"/>
          </a:ln>
          <a:effectLst/>
        </p:spPr>
        <p:txBody>
          <a:bodyPr anchor="ctr">
            <a:prstTxWarp prst="textNoShape">
              <a:avLst/>
            </a:prstTxWarp>
          </a:bodyPr>
          <a:lstStyle/>
          <a:p>
            <a:endParaRPr lang="ja-JP" altLang="en-US"/>
          </a:p>
        </p:txBody>
      </p:sp>
      <p:sp>
        <p:nvSpPr>
          <p:cNvPr id="403491" name="Line 35"/>
          <p:cNvSpPr>
            <a:spLocks noChangeShapeType="1"/>
          </p:cNvSpPr>
          <p:nvPr/>
        </p:nvSpPr>
        <p:spPr bwMode="auto">
          <a:xfrm flipH="1" flipV="1">
            <a:off x="6107113" y="5287963"/>
            <a:ext cx="47625" cy="401637"/>
          </a:xfrm>
          <a:prstGeom prst="line">
            <a:avLst/>
          </a:prstGeom>
          <a:noFill/>
          <a:ln w="28575">
            <a:solidFill>
              <a:schemeClr val="tx1"/>
            </a:solidFill>
            <a:round/>
            <a:headEnd/>
            <a:tailEnd type="triangle" w="med" len="med"/>
          </a:ln>
          <a:effectLst/>
        </p:spPr>
        <p:txBody>
          <a:bodyPr anchor="ctr">
            <a:prstTxWarp prst="textNoShape">
              <a:avLst/>
            </a:prstTxWarp>
          </a:bodyPr>
          <a:lstStyle/>
          <a:p>
            <a:endParaRPr lang="ja-JP" altLang="en-US"/>
          </a:p>
        </p:txBody>
      </p:sp>
      <p:sp>
        <p:nvSpPr>
          <p:cNvPr id="403492" name="Text Box 36"/>
          <p:cNvSpPr txBox="1">
            <a:spLocks noChangeArrowheads="1"/>
          </p:cNvSpPr>
          <p:nvPr/>
        </p:nvSpPr>
        <p:spPr bwMode="auto">
          <a:xfrm>
            <a:off x="7054850" y="5997575"/>
            <a:ext cx="1949450" cy="366713"/>
          </a:xfrm>
          <a:prstGeom prst="rect">
            <a:avLst/>
          </a:prstGeom>
          <a:solidFill>
            <a:srgbClr val="FFFFFF">
              <a:alpha val="39999"/>
            </a:srgbClr>
          </a:solidFill>
          <a:ln w="28575">
            <a:noFill/>
            <a:miter lim="800000"/>
            <a:headEnd/>
            <a:tailEnd/>
          </a:ln>
          <a:effectLst/>
        </p:spPr>
        <p:txBody>
          <a:bodyPr wrap="none">
            <a:prstTxWarp prst="textNoShape">
              <a:avLst/>
            </a:prstTxWarp>
            <a:spAutoFit/>
          </a:bodyPr>
          <a:lstStyle/>
          <a:p>
            <a:r>
              <a:rPr lang="en-US" altLang="ja-JP" sz="1800" b="1" dirty="0" err="1">
                <a:solidFill>
                  <a:srgbClr val="000000"/>
                </a:solidFill>
                <a:effectLst>
                  <a:outerShdw blurRad="38100" dist="38100" dir="2700000" algn="tl">
                    <a:srgbClr val="DDDDDD"/>
                  </a:outerShdw>
                </a:effectLst>
              </a:rPr>
              <a:t>x</a:t>
            </a:r>
            <a:r>
              <a:rPr lang="ja-JP" altLang="en-US" sz="1800" b="1" dirty="0">
                <a:solidFill>
                  <a:srgbClr val="000000"/>
                </a:solidFill>
                <a:effectLst>
                  <a:outerShdw blurRad="38100" dist="38100" dir="2700000" algn="tl">
                    <a:srgbClr val="DDDDDD"/>
                  </a:outerShdw>
                </a:effectLst>
              </a:rPr>
              <a:t>を</a:t>
            </a:r>
            <a:r>
              <a:rPr lang="en-US" altLang="ja-JP" sz="1800" b="1" dirty="0">
                <a:solidFill>
                  <a:srgbClr val="000000"/>
                </a:solidFill>
                <a:effectLst>
                  <a:outerShdw blurRad="38100" dist="38100" dir="2700000" algn="tl">
                    <a:srgbClr val="DDDDDD"/>
                  </a:outerShdw>
                </a:effectLst>
              </a:rPr>
              <a:t>v</a:t>
            </a:r>
            <a:r>
              <a:rPr lang="en-US" altLang="ja-JP" sz="1800" b="1" baseline="-25000" dirty="0">
                <a:solidFill>
                  <a:srgbClr val="000000"/>
                </a:solidFill>
                <a:effectLst>
                  <a:outerShdw blurRad="38100" dist="38100" dir="2700000" algn="tl">
                    <a:srgbClr val="DDDDDD"/>
                  </a:outerShdw>
                </a:effectLst>
              </a:rPr>
              <a:t>1</a:t>
            </a:r>
            <a:r>
              <a:rPr lang="ja-JP" altLang="en-US" sz="1800" b="1" dirty="0">
                <a:solidFill>
                  <a:srgbClr val="000000"/>
                </a:solidFill>
                <a:effectLst>
                  <a:outerShdw blurRad="38100" dist="38100" dir="2700000" algn="tl">
                    <a:srgbClr val="DDDDDD"/>
                  </a:outerShdw>
                </a:effectLst>
              </a:rPr>
              <a:t>に書き換える</a:t>
            </a:r>
          </a:p>
        </p:txBody>
      </p:sp>
      <p:sp>
        <p:nvSpPr>
          <p:cNvPr id="403493" name="AutoShape 37"/>
          <p:cNvSpPr>
            <a:spLocks noChangeArrowheads="1"/>
          </p:cNvSpPr>
          <p:nvPr/>
        </p:nvSpPr>
        <p:spPr bwMode="auto">
          <a:xfrm>
            <a:off x="1336175" y="4679619"/>
            <a:ext cx="3452813" cy="1171575"/>
          </a:xfrm>
          <a:prstGeom prst="foldedCorner">
            <a:avLst>
              <a:gd name="adj" fmla="val 12500"/>
            </a:avLst>
          </a:prstGeom>
          <a:ln>
            <a:headEnd/>
            <a:tailEnd/>
          </a:ln>
        </p:spPr>
        <p:style>
          <a:lnRef idx="1">
            <a:schemeClr val="accent2"/>
          </a:lnRef>
          <a:fillRef idx="3">
            <a:schemeClr val="accent2"/>
          </a:fillRef>
          <a:effectRef idx="2">
            <a:schemeClr val="accent2"/>
          </a:effectRef>
          <a:fontRef idx="minor">
            <a:schemeClr val="lt1"/>
          </a:fontRef>
        </p:style>
        <p:txBody>
          <a:bodyPr anchor="ctr">
            <a:prstTxWarp prst="textNoShape">
              <a:avLst/>
            </a:prstTxWarp>
          </a:bodyPr>
          <a:lstStyle/>
          <a:p>
            <a:r>
              <a:rPr lang="en-US" altLang="ja-JP" sz="2400" b="1">
                <a:solidFill>
                  <a:schemeClr val="bg1"/>
                </a:solidFill>
                <a:effectLst>
                  <a:outerShdw blurRad="38100" dist="38100" dir="2700000" algn="tl">
                    <a:srgbClr val="DDDDDD"/>
                  </a:outerShdw>
                </a:effectLst>
              </a:rPr>
              <a:t>(remove </a:t>
            </a:r>
            <a:r>
              <a:rPr lang="en-US" altLang="ja-JP" sz="2400" b="1" i="1">
                <a:solidFill>
                  <a:schemeClr val="bg1"/>
                </a:solidFill>
                <a:effectLst>
                  <a:outerShdw blurRad="38100" dist="38100" dir="2700000" algn="tl">
                    <a:srgbClr val="DDDDDD"/>
                  </a:outerShdw>
                </a:effectLst>
              </a:rPr>
              <a:t>?f</a:t>
            </a:r>
            <a:r>
              <a:rPr lang="en-US" altLang="ja-JP" sz="2400" b="1">
                <a:solidFill>
                  <a:schemeClr val="bg1"/>
                </a:solidFill>
                <a:effectLst>
                  <a:outerShdw blurRad="38100" dist="38100" dir="2700000" algn="tl">
                    <a:srgbClr val="DDDDDD"/>
                  </a:outerShdw>
                </a:effectLst>
              </a:rPr>
              <a:t> )</a:t>
            </a:r>
          </a:p>
          <a:p>
            <a:r>
              <a:rPr lang="en-US" altLang="ja-JP">
                <a:solidFill>
                  <a:schemeClr val="bg1"/>
                </a:solidFill>
              </a:rPr>
              <a:t>WM</a:t>
            </a:r>
            <a:r>
              <a:rPr lang="ja-JP" altLang="en-US">
                <a:solidFill>
                  <a:schemeClr val="bg1"/>
                </a:solidFill>
              </a:rPr>
              <a:t>からそのルールの</a:t>
            </a:r>
            <a:r>
              <a:rPr lang="ja-JP" altLang="en-US" i="1">
                <a:solidFill>
                  <a:schemeClr val="bg1"/>
                </a:solidFill>
              </a:rPr>
              <a:t>Ｃｉ</a:t>
            </a:r>
            <a:r>
              <a:rPr lang="ja-JP" altLang="en-US">
                <a:solidFill>
                  <a:schemeClr val="bg1"/>
                </a:solidFill>
              </a:rPr>
              <a:t>とマッチするファクト</a:t>
            </a:r>
            <a:r>
              <a:rPr lang="en-US" altLang="ja-JP">
                <a:solidFill>
                  <a:schemeClr val="bg1"/>
                </a:solidFill>
              </a:rPr>
              <a:t>?</a:t>
            </a:r>
            <a:r>
              <a:rPr lang="ja-JP" altLang="en-US">
                <a:solidFill>
                  <a:schemeClr val="bg1"/>
                </a:solidFill>
              </a:rPr>
              <a:t>ｆ</a:t>
            </a:r>
            <a:r>
              <a:rPr lang="en-US" altLang="ja-JP">
                <a:solidFill>
                  <a:schemeClr val="bg1"/>
                </a:solidFill>
              </a:rPr>
              <a:t> </a:t>
            </a:r>
            <a:r>
              <a:rPr lang="ja-JP" altLang="en-US">
                <a:solidFill>
                  <a:schemeClr val="bg1"/>
                </a:solidFill>
              </a:rPr>
              <a:t>を取り除く．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3493"/>
                                        </p:tgtEl>
                                        <p:attrNameLst>
                                          <p:attrName>style.visibility</p:attrName>
                                        </p:attrNameLst>
                                      </p:cBhvr>
                                      <p:to>
                                        <p:strVal val="visible"/>
                                      </p:to>
                                    </p:set>
                                    <p:anim calcmode="lin" valueType="num">
                                      <p:cBhvr additive="base">
                                        <p:cTn id="7" dur="500" fill="hold"/>
                                        <p:tgtEl>
                                          <p:spTgt spid="403493"/>
                                        </p:tgtEl>
                                        <p:attrNameLst>
                                          <p:attrName>ppt_x</p:attrName>
                                        </p:attrNameLst>
                                      </p:cBhvr>
                                      <p:tavLst>
                                        <p:tav tm="0">
                                          <p:val>
                                            <p:strVal val="#ppt_x"/>
                                          </p:val>
                                        </p:tav>
                                        <p:tav tm="100000">
                                          <p:val>
                                            <p:strVal val="#ppt_x"/>
                                          </p:val>
                                        </p:tav>
                                      </p:tavLst>
                                    </p:anim>
                                    <p:anim calcmode="lin" valueType="num">
                                      <p:cBhvr additive="base">
                                        <p:cTn id="8" dur="500" fill="hold"/>
                                        <p:tgtEl>
                                          <p:spTgt spid="40349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349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Rectangle 2"/>
          <p:cNvSpPr>
            <a:spLocks noGrp="1" noChangeArrowheads="1"/>
          </p:cNvSpPr>
          <p:nvPr>
            <p:ph type="title"/>
          </p:nvPr>
        </p:nvSpPr>
        <p:spPr/>
        <p:txBody>
          <a:bodyPr/>
          <a:lstStyle/>
          <a:p>
            <a:r>
              <a:rPr lang="ja-JP" altLang="en-US" sz="4000"/>
              <a:t>例題：車の運転のプロダクションルール</a:t>
            </a:r>
          </a:p>
        </p:txBody>
      </p:sp>
      <p:sp>
        <p:nvSpPr>
          <p:cNvPr id="405507" name="Rectangle 3"/>
          <p:cNvSpPr>
            <a:spLocks noGrp="1" noChangeArrowheads="1"/>
          </p:cNvSpPr>
          <p:nvPr>
            <p:ph type="body" idx="1"/>
          </p:nvPr>
        </p:nvSpPr>
        <p:spPr>
          <a:xfrm>
            <a:off x="457200" y="1874838"/>
            <a:ext cx="4716463" cy="4525962"/>
          </a:xfrm>
        </p:spPr>
        <p:txBody>
          <a:bodyPr/>
          <a:lstStyle/>
          <a:p>
            <a:pPr marL="0" indent="0">
              <a:buFont typeface="Times" charset="0"/>
              <a:buNone/>
            </a:pPr>
            <a:r>
              <a:rPr lang="ja-JP" altLang="en-US" sz="2400"/>
              <a:t>車Ａを運転して道路Ｐから交差点Ｑに進入して右折し，道路Ｒを走行するための運転に関する知識をプロダクションルールで表現せよ．</a:t>
            </a:r>
            <a:endParaRPr lang="en-US" altLang="ja-JP" sz="2400"/>
          </a:p>
          <a:p>
            <a:pPr marL="0" indent="0">
              <a:buFont typeface="Times" charset="0"/>
              <a:buNone/>
            </a:pPr>
            <a:r>
              <a:rPr lang="ja-JP" altLang="en-US" sz="2400"/>
              <a:t>ルールとしては次のようなものを考える．</a:t>
            </a:r>
            <a:endParaRPr lang="en-US" altLang="ja-JP" sz="2400"/>
          </a:p>
          <a:p>
            <a:pPr marL="266700" lvl="1" indent="360363">
              <a:buFont typeface="Times" charset="0"/>
              <a:buAutoNum type="circleNumDbPlain"/>
            </a:pPr>
            <a:r>
              <a:rPr lang="ja-JP" altLang="en-US" sz="2000"/>
              <a:t>信号が赤か黄であれば停止</a:t>
            </a:r>
            <a:endParaRPr lang="en-US" altLang="ja-JP" sz="2000"/>
          </a:p>
          <a:p>
            <a:pPr marL="266700" lvl="1" indent="360363">
              <a:buFont typeface="Times" charset="0"/>
              <a:buAutoNum type="circleNumDbPlain"/>
            </a:pPr>
            <a:r>
              <a:rPr lang="ja-JP" altLang="en-US" sz="2000"/>
              <a:t>信号が青であれば交差点に進入</a:t>
            </a:r>
            <a:endParaRPr lang="en-US" altLang="ja-JP" sz="2000"/>
          </a:p>
          <a:p>
            <a:pPr marL="266700" lvl="1" indent="360363">
              <a:buFont typeface="Times" charset="0"/>
              <a:buAutoNum type="circleNumDbPlain"/>
            </a:pPr>
            <a:r>
              <a:rPr lang="ja-JP" altLang="en-US" sz="2000"/>
              <a:t>交差点Ｑでは右折</a:t>
            </a:r>
            <a:endParaRPr lang="en-US" altLang="ja-JP" sz="2000"/>
          </a:p>
          <a:p>
            <a:pPr marL="266700" lvl="1" indent="360363">
              <a:buFont typeface="Times" charset="0"/>
              <a:buAutoNum type="circleNumDbPlain"/>
            </a:pPr>
            <a:r>
              <a:rPr lang="ja-JP" altLang="en-US" sz="2000"/>
              <a:t>対向車があれば停止</a:t>
            </a:r>
            <a:endParaRPr lang="en-US" altLang="ja-JP" sz="2000"/>
          </a:p>
          <a:p>
            <a:pPr marL="266700" lvl="1" indent="360363">
              <a:buFont typeface="Times" charset="0"/>
              <a:buAutoNum type="circleNumDbPlain"/>
            </a:pPr>
            <a:r>
              <a:rPr lang="ja-JP" altLang="en-US" sz="2000"/>
              <a:t>対向車がなければ進行</a:t>
            </a:r>
          </a:p>
        </p:txBody>
      </p:sp>
      <p:grpSp>
        <p:nvGrpSpPr>
          <p:cNvPr id="2" name="Group 9"/>
          <p:cNvGrpSpPr>
            <a:grpSpLocks/>
          </p:cNvGrpSpPr>
          <p:nvPr/>
        </p:nvGrpSpPr>
        <p:grpSpPr bwMode="auto">
          <a:xfrm>
            <a:off x="5578475" y="2617788"/>
            <a:ext cx="3248025" cy="3138487"/>
            <a:chOff x="3514" y="1649"/>
            <a:chExt cx="2046" cy="1977"/>
          </a:xfrm>
        </p:grpSpPr>
        <p:sp>
          <p:nvSpPr>
            <p:cNvPr id="405508" name="AutoShape 4"/>
            <p:cNvSpPr>
              <a:spLocks noChangeArrowheads="1"/>
            </p:cNvSpPr>
            <p:nvPr/>
          </p:nvSpPr>
          <p:spPr bwMode="auto">
            <a:xfrm>
              <a:off x="3514" y="1649"/>
              <a:ext cx="2046" cy="1969"/>
            </a:xfrm>
            <a:prstGeom prst="plus">
              <a:avLst>
                <a:gd name="adj" fmla="val 34310"/>
              </a:avLst>
            </a:prstGeom>
            <a:noFill/>
            <a:ln w="28575">
              <a:solidFill>
                <a:schemeClr val="tx1"/>
              </a:solidFill>
              <a:miter lim="800000"/>
              <a:headEnd/>
              <a:tailEnd/>
            </a:ln>
            <a:effectLst/>
          </p:spPr>
          <p:txBody>
            <a:bodyPr wrap="none" anchor="ctr">
              <a:prstTxWarp prst="textNoShape">
                <a:avLst/>
              </a:prstTxWarp>
            </a:bodyPr>
            <a:lstStyle/>
            <a:p>
              <a:endParaRPr lang="ja-JP" altLang="en-US"/>
            </a:p>
          </p:txBody>
        </p:sp>
        <p:sp>
          <p:nvSpPr>
            <p:cNvPr id="405509" name="Line 5"/>
            <p:cNvSpPr>
              <a:spLocks noChangeShapeType="1"/>
            </p:cNvSpPr>
            <p:nvPr/>
          </p:nvSpPr>
          <p:spPr bwMode="auto">
            <a:xfrm>
              <a:off x="4170" y="3626"/>
              <a:ext cx="744" cy="0"/>
            </a:xfrm>
            <a:prstGeom prst="line">
              <a:avLst/>
            </a:prstGeom>
            <a:noFill/>
            <a:ln w="76200">
              <a:solidFill>
                <a:srgbClr val="FFFFFF"/>
              </a:solidFill>
              <a:round/>
              <a:headEnd/>
              <a:tailEnd/>
            </a:ln>
            <a:effectLst/>
          </p:spPr>
          <p:txBody>
            <a:bodyPr anchor="ctr">
              <a:prstTxWarp prst="textNoShape">
                <a:avLst/>
              </a:prstTxWarp>
            </a:bodyPr>
            <a:lstStyle/>
            <a:p>
              <a:endParaRPr lang="ja-JP" altLang="en-US"/>
            </a:p>
          </p:txBody>
        </p:sp>
        <p:sp>
          <p:nvSpPr>
            <p:cNvPr id="405510" name="Line 6"/>
            <p:cNvSpPr>
              <a:spLocks noChangeShapeType="1"/>
            </p:cNvSpPr>
            <p:nvPr/>
          </p:nvSpPr>
          <p:spPr bwMode="auto">
            <a:xfrm>
              <a:off x="4170" y="1652"/>
              <a:ext cx="744" cy="0"/>
            </a:xfrm>
            <a:prstGeom prst="line">
              <a:avLst/>
            </a:prstGeom>
            <a:noFill/>
            <a:ln w="76200">
              <a:solidFill>
                <a:srgbClr val="FFFFFF"/>
              </a:solidFill>
              <a:round/>
              <a:headEnd/>
              <a:tailEnd/>
            </a:ln>
            <a:effectLst/>
          </p:spPr>
          <p:txBody>
            <a:bodyPr anchor="ctr">
              <a:prstTxWarp prst="textNoShape">
                <a:avLst/>
              </a:prstTxWarp>
            </a:bodyPr>
            <a:lstStyle/>
            <a:p>
              <a:endParaRPr lang="ja-JP" altLang="en-US"/>
            </a:p>
          </p:txBody>
        </p:sp>
        <p:sp>
          <p:nvSpPr>
            <p:cNvPr id="405511" name="Line 7"/>
            <p:cNvSpPr>
              <a:spLocks noChangeShapeType="1"/>
            </p:cNvSpPr>
            <p:nvPr/>
          </p:nvSpPr>
          <p:spPr bwMode="auto">
            <a:xfrm flipV="1">
              <a:off x="3516" y="2280"/>
              <a:ext cx="0" cy="719"/>
            </a:xfrm>
            <a:prstGeom prst="line">
              <a:avLst/>
            </a:prstGeom>
            <a:noFill/>
            <a:ln w="76200">
              <a:solidFill>
                <a:srgbClr val="FFFFFF"/>
              </a:solidFill>
              <a:round/>
              <a:headEnd/>
              <a:tailEnd/>
            </a:ln>
            <a:effectLst/>
          </p:spPr>
          <p:txBody>
            <a:bodyPr anchor="ctr">
              <a:prstTxWarp prst="textNoShape">
                <a:avLst/>
              </a:prstTxWarp>
            </a:bodyPr>
            <a:lstStyle/>
            <a:p>
              <a:endParaRPr lang="ja-JP" altLang="en-US"/>
            </a:p>
          </p:txBody>
        </p:sp>
        <p:sp>
          <p:nvSpPr>
            <p:cNvPr id="405512" name="Line 8"/>
            <p:cNvSpPr>
              <a:spLocks noChangeShapeType="1"/>
            </p:cNvSpPr>
            <p:nvPr/>
          </p:nvSpPr>
          <p:spPr bwMode="auto">
            <a:xfrm flipV="1">
              <a:off x="5555" y="2267"/>
              <a:ext cx="0" cy="719"/>
            </a:xfrm>
            <a:prstGeom prst="line">
              <a:avLst/>
            </a:prstGeom>
            <a:noFill/>
            <a:ln w="76200">
              <a:solidFill>
                <a:srgbClr val="FFFFFF"/>
              </a:solidFill>
              <a:round/>
              <a:headEnd/>
              <a:tailEnd/>
            </a:ln>
            <a:effectLst/>
          </p:spPr>
          <p:txBody>
            <a:bodyPr anchor="ctr">
              <a:prstTxWarp prst="textNoShape">
                <a:avLst/>
              </a:prstTxWarp>
            </a:bodyPr>
            <a:lstStyle/>
            <a:p>
              <a:endParaRPr lang="ja-JP" altLang="en-US"/>
            </a:p>
          </p:txBody>
        </p:sp>
      </p:grpSp>
      <p:pic>
        <p:nvPicPr>
          <p:cNvPr id="405515" name="Picture 11" descr="MCSL00448_0000[1]"/>
          <p:cNvPicPr>
            <a:picLocks noChangeAspect="1" noChangeArrowheads="1"/>
          </p:cNvPicPr>
          <p:nvPr/>
        </p:nvPicPr>
        <p:blipFill>
          <a:blip r:embed="rId3"/>
          <a:srcRect/>
          <a:stretch>
            <a:fillRect/>
          </a:stretch>
        </p:blipFill>
        <p:spPr bwMode="auto">
          <a:xfrm rot="5400000">
            <a:off x="7134226" y="2651125"/>
            <a:ext cx="654050" cy="473075"/>
          </a:xfrm>
          <a:prstGeom prst="rect">
            <a:avLst/>
          </a:prstGeom>
          <a:noFill/>
        </p:spPr>
      </p:pic>
      <p:sp>
        <p:nvSpPr>
          <p:cNvPr id="405516" name="Text Box 12"/>
          <p:cNvSpPr txBox="1">
            <a:spLocks noChangeArrowheads="1"/>
          </p:cNvSpPr>
          <p:nvPr/>
        </p:nvSpPr>
        <p:spPr bwMode="auto">
          <a:xfrm>
            <a:off x="5997575" y="3836988"/>
            <a:ext cx="1150938" cy="396875"/>
          </a:xfrm>
          <a:prstGeom prst="rect">
            <a:avLst/>
          </a:prstGeom>
          <a:noFill/>
          <a:ln w="28575">
            <a:noFill/>
            <a:miter lim="800000"/>
            <a:headEnd/>
            <a:tailEnd/>
          </a:ln>
          <a:effectLst/>
        </p:spPr>
        <p:txBody>
          <a:bodyPr wrap="none">
            <a:prstTxWarp prst="textNoShape">
              <a:avLst/>
            </a:prstTxWarp>
            <a:spAutoFit/>
          </a:bodyPr>
          <a:lstStyle/>
          <a:p>
            <a:r>
              <a:rPr lang="ja-JP" altLang="en-US">
                <a:solidFill>
                  <a:schemeClr val="tx1"/>
                </a:solidFill>
              </a:rPr>
              <a:t>交差点Ｑ</a:t>
            </a:r>
          </a:p>
        </p:txBody>
      </p:sp>
      <p:sp>
        <p:nvSpPr>
          <p:cNvPr id="405517" name="Text Box 13"/>
          <p:cNvSpPr txBox="1">
            <a:spLocks noChangeArrowheads="1"/>
          </p:cNvSpPr>
          <p:nvPr/>
        </p:nvSpPr>
        <p:spPr bwMode="auto">
          <a:xfrm>
            <a:off x="7065963" y="2203450"/>
            <a:ext cx="946150" cy="396875"/>
          </a:xfrm>
          <a:prstGeom prst="rect">
            <a:avLst/>
          </a:prstGeom>
          <a:noFill/>
          <a:ln w="28575">
            <a:noFill/>
            <a:miter lim="800000"/>
            <a:headEnd/>
            <a:tailEnd/>
          </a:ln>
          <a:effectLst/>
        </p:spPr>
        <p:txBody>
          <a:bodyPr wrap="none">
            <a:prstTxWarp prst="textNoShape">
              <a:avLst/>
            </a:prstTxWarp>
            <a:spAutoFit/>
          </a:bodyPr>
          <a:lstStyle/>
          <a:p>
            <a:r>
              <a:rPr lang="ja-JP" altLang="en-US">
                <a:solidFill>
                  <a:schemeClr val="tx1"/>
                </a:solidFill>
              </a:rPr>
              <a:t>対向車</a:t>
            </a:r>
          </a:p>
        </p:txBody>
      </p:sp>
      <p:sp>
        <p:nvSpPr>
          <p:cNvPr id="405518" name="Text Box 14"/>
          <p:cNvSpPr txBox="1">
            <a:spLocks noChangeArrowheads="1"/>
          </p:cNvSpPr>
          <p:nvPr/>
        </p:nvSpPr>
        <p:spPr bwMode="auto">
          <a:xfrm>
            <a:off x="6754813" y="5889625"/>
            <a:ext cx="873125" cy="396875"/>
          </a:xfrm>
          <a:prstGeom prst="rect">
            <a:avLst/>
          </a:prstGeom>
          <a:noFill/>
          <a:ln w="28575">
            <a:noFill/>
            <a:miter lim="800000"/>
            <a:headEnd/>
            <a:tailEnd/>
          </a:ln>
          <a:effectLst/>
        </p:spPr>
        <p:txBody>
          <a:bodyPr wrap="none">
            <a:prstTxWarp prst="textNoShape">
              <a:avLst/>
            </a:prstTxWarp>
            <a:spAutoFit/>
          </a:bodyPr>
          <a:lstStyle/>
          <a:p>
            <a:r>
              <a:rPr lang="ja-JP" altLang="en-US">
                <a:solidFill>
                  <a:schemeClr val="tx1"/>
                </a:solidFill>
              </a:rPr>
              <a:t>道路Ｐ</a:t>
            </a:r>
          </a:p>
        </p:txBody>
      </p:sp>
      <p:sp>
        <p:nvSpPr>
          <p:cNvPr id="405519" name="Text Box 15"/>
          <p:cNvSpPr txBox="1">
            <a:spLocks noChangeArrowheads="1"/>
          </p:cNvSpPr>
          <p:nvPr/>
        </p:nvSpPr>
        <p:spPr bwMode="auto">
          <a:xfrm>
            <a:off x="7920038" y="4206875"/>
            <a:ext cx="884237" cy="396875"/>
          </a:xfrm>
          <a:prstGeom prst="rect">
            <a:avLst/>
          </a:prstGeom>
          <a:noFill/>
          <a:ln w="28575">
            <a:noFill/>
            <a:miter lim="800000"/>
            <a:headEnd/>
            <a:tailEnd/>
          </a:ln>
          <a:effectLst/>
        </p:spPr>
        <p:txBody>
          <a:bodyPr wrap="none">
            <a:prstTxWarp prst="textNoShape">
              <a:avLst/>
            </a:prstTxWarp>
            <a:spAutoFit/>
          </a:bodyPr>
          <a:lstStyle/>
          <a:p>
            <a:r>
              <a:rPr lang="ja-JP" altLang="en-US">
                <a:solidFill>
                  <a:schemeClr val="tx1"/>
                </a:solidFill>
              </a:rPr>
              <a:t>道路Ｒ</a:t>
            </a:r>
          </a:p>
        </p:txBody>
      </p:sp>
      <p:grpSp>
        <p:nvGrpSpPr>
          <p:cNvPr id="3" name="Group 17"/>
          <p:cNvGrpSpPr>
            <a:grpSpLocks/>
          </p:cNvGrpSpPr>
          <p:nvPr/>
        </p:nvGrpSpPr>
        <p:grpSpPr bwMode="auto">
          <a:xfrm>
            <a:off x="6072188" y="5103813"/>
            <a:ext cx="1090612" cy="654050"/>
            <a:chOff x="3825" y="3215"/>
            <a:chExt cx="687" cy="412"/>
          </a:xfrm>
        </p:grpSpPr>
        <p:pic>
          <p:nvPicPr>
            <p:cNvPr id="405514" name="Picture 10" descr="MCSL00448_0000[1]"/>
            <p:cNvPicPr>
              <a:picLocks noChangeAspect="1" noChangeArrowheads="1"/>
            </p:cNvPicPr>
            <p:nvPr/>
          </p:nvPicPr>
          <p:blipFill>
            <a:blip r:embed="rId3"/>
            <a:srcRect/>
            <a:stretch>
              <a:fillRect/>
            </a:stretch>
          </p:blipFill>
          <p:spPr bwMode="auto">
            <a:xfrm rot="16200000">
              <a:off x="4157" y="3272"/>
              <a:ext cx="412" cy="298"/>
            </a:xfrm>
            <a:prstGeom prst="rect">
              <a:avLst/>
            </a:prstGeom>
            <a:noFill/>
          </p:spPr>
        </p:pic>
        <p:sp>
          <p:nvSpPr>
            <p:cNvPr id="405520" name="Text Box 16"/>
            <p:cNvSpPr txBox="1">
              <a:spLocks noChangeArrowheads="1"/>
            </p:cNvSpPr>
            <p:nvPr/>
          </p:nvSpPr>
          <p:spPr bwMode="auto">
            <a:xfrm>
              <a:off x="3825" y="3332"/>
              <a:ext cx="392" cy="250"/>
            </a:xfrm>
            <a:prstGeom prst="rect">
              <a:avLst/>
            </a:prstGeom>
            <a:noFill/>
            <a:ln w="28575">
              <a:noFill/>
              <a:miter lim="800000"/>
              <a:headEnd/>
              <a:tailEnd/>
            </a:ln>
            <a:effectLst/>
          </p:spPr>
          <p:txBody>
            <a:bodyPr wrap="none">
              <a:prstTxWarp prst="textNoShape">
                <a:avLst/>
              </a:prstTxWarp>
              <a:spAutoFit/>
            </a:bodyPr>
            <a:lstStyle/>
            <a:p>
              <a:r>
                <a:rPr lang="ja-JP" altLang="en-US" b="1">
                  <a:solidFill>
                    <a:schemeClr val="tx1"/>
                  </a:solidFill>
                </a:rPr>
                <a:t>車Ａ</a:t>
              </a:r>
            </a:p>
          </p:txBody>
        </p:sp>
      </p:grpSp>
      <p:pic>
        <p:nvPicPr>
          <p:cNvPr id="405523" name="Picture 19" descr="MCSL00448_0000[1]"/>
          <p:cNvPicPr>
            <a:picLocks noChangeAspect="1" noChangeArrowheads="1"/>
          </p:cNvPicPr>
          <p:nvPr/>
        </p:nvPicPr>
        <p:blipFill>
          <a:blip r:embed="rId3"/>
          <a:srcRect/>
          <a:stretch>
            <a:fillRect/>
          </a:stretch>
        </p:blipFill>
        <p:spPr bwMode="auto">
          <a:xfrm>
            <a:off x="6754813" y="3746500"/>
            <a:ext cx="654050" cy="4730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fill="hold" nodeType="clickEffect">
                                  <p:stCondLst>
                                    <p:cond delay="0"/>
                                  </p:stCondLst>
                                  <p:childTnLst>
                                    <p:animMotion origin="layout" path="M -2.22222E-6 -4.81481E-6 L 0.00122 0.41713 " pathEditMode="relative" rAng="0" ptsTypes="AA">
                                      <p:cBhvr>
                                        <p:cTn id="6" dur="3000" fill="hold"/>
                                        <p:tgtEl>
                                          <p:spTgt spid="405515"/>
                                        </p:tgtEl>
                                        <p:attrNameLst>
                                          <p:attrName>ppt_x</p:attrName>
                                          <p:attrName>ppt_y</p:attrName>
                                        </p:attrNameLst>
                                      </p:cBhvr>
                                      <p:rCtr x="1" y="209"/>
                                    </p:animMotion>
                                  </p:childTnLst>
                                </p:cTn>
                              </p:par>
                              <p:par>
                                <p:cTn id="7" presetID="64" presetClass="path" presetSubtype="0" decel="50000" fill="hold" nodeType="withEffect">
                                  <p:stCondLst>
                                    <p:cond delay="0"/>
                                  </p:stCondLst>
                                  <p:childTnLst>
                                    <p:animMotion origin="layout" path="M -1.11111E-6 1.39949E-6 L -1.11111E-6 -0.1654 " pathEditMode="relative" rAng="0" ptsTypes="AA">
                                      <p:cBhvr>
                                        <p:cTn id="8" dur="1000" fill="hold"/>
                                        <p:tgtEl>
                                          <p:spTgt spid="3"/>
                                        </p:tgtEl>
                                        <p:attrNameLst>
                                          <p:attrName>ppt_x</p:attrName>
                                          <p:attrName>ppt_y</p:attrName>
                                        </p:attrNameLst>
                                      </p:cBhvr>
                                      <p:rCtr x="0" y="-83"/>
                                    </p:animMotion>
                                  </p:childTnLst>
                                </p:cTn>
                              </p:par>
                              <p:par>
                                <p:cTn id="9" presetID="1" presetClass="exit" presetSubtype="0" fill="hold" nodeType="withEffect">
                                  <p:stCondLst>
                                    <p:cond delay="1500"/>
                                  </p:stCondLst>
                                  <p:childTnLst>
                                    <p:set>
                                      <p:cBhvr>
                                        <p:cTn id="10" dur="1" fill="hold">
                                          <p:stCondLst>
                                            <p:cond delay="0"/>
                                          </p:stCondLst>
                                        </p:cTn>
                                        <p:tgtEl>
                                          <p:spTgt spid="3"/>
                                        </p:tgtEl>
                                        <p:attrNameLst>
                                          <p:attrName>style.visibility</p:attrName>
                                        </p:attrNameLst>
                                      </p:cBhvr>
                                      <p:to>
                                        <p:strVal val="hidden"/>
                                      </p:to>
                                    </p:set>
                                  </p:childTnLst>
                                </p:cTn>
                              </p:par>
                            </p:childTnLst>
                          </p:cTn>
                        </p:par>
                        <p:par>
                          <p:cTn id="11" fill="hold">
                            <p:stCondLst>
                              <p:cond delay="3000"/>
                            </p:stCondLst>
                            <p:childTnLst>
                              <p:par>
                                <p:cTn id="12" presetID="1" presetClass="entr" presetSubtype="0" fill="hold" nodeType="afterEffect">
                                  <p:stCondLst>
                                    <p:cond delay="0"/>
                                  </p:stCondLst>
                                  <p:childTnLst>
                                    <p:set>
                                      <p:cBhvr>
                                        <p:cTn id="13" dur="1" fill="hold">
                                          <p:stCondLst>
                                            <p:cond delay="0"/>
                                          </p:stCondLst>
                                        </p:cTn>
                                        <p:tgtEl>
                                          <p:spTgt spid="405523"/>
                                        </p:tgtEl>
                                        <p:attrNameLst>
                                          <p:attrName>style.visibility</p:attrName>
                                        </p:attrNameLst>
                                      </p:cBhvr>
                                      <p:to>
                                        <p:strVal val="visible"/>
                                      </p:to>
                                    </p:set>
                                  </p:childTnLst>
                                </p:cTn>
                              </p:par>
                            </p:childTnLst>
                          </p:cTn>
                        </p:par>
                        <p:par>
                          <p:cTn id="14" fill="hold">
                            <p:stCondLst>
                              <p:cond delay="3000"/>
                            </p:stCondLst>
                            <p:childTnLst>
                              <p:par>
                                <p:cTn id="15" presetID="63" presetClass="path" presetSubtype="0" accel="50000" fill="hold" nodeType="afterEffect">
                                  <p:stCondLst>
                                    <p:cond delay="0"/>
                                  </p:stCondLst>
                                  <p:childTnLst>
                                    <p:animMotion origin="layout" path="M 8.33333E-7 -3.9926E-6 L 0.27708 0.00301 " pathEditMode="relative" rAng="0" ptsTypes="AA">
                                      <p:cBhvr>
                                        <p:cTn id="16" dur="2000" fill="hold"/>
                                        <p:tgtEl>
                                          <p:spTgt spid="405523"/>
                                        </p:tgtEl>
                                        <p:attrNameLst>
                                          <p:attrName>ppt_x</p:attrName>
                                          <p:attrName>ppt_y</p:attrName>
                                        </p:attrNameLst>
                                      </p:cBhvr>
                                      <p:rCtr x="139" y="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4" name="Rectangle 2"/>
          <p:cNvSpPr>
            <a:spLocks noGrp="1" noChangeArrowheads="1"/>
          </p:cNvSpPr>
          <p:nvPr>
            <p:ph type="title"/>
          </p:nvPr>
        </p:nvSpPr>
        <p:spPr/>
        <p:txBody>
          <a:bodyPr/>
          <a:lstStyle/>
          <a:p>
            <a:r>
              <a:rPr lang="ja-JP" altLang="en-US"/>
              <a:t>記号の定義</a:t>
            </a:r>
          </a:p>
        </p:txBody>
      </p:sp>
      <p:sp>
        <p:nvSpPr>
          <p:cNvPr id="407555" name="Rectangle 3"/>
          <p:cNvSpPr>
            <a:spLocks noGrp="1" noChangeArrowheads="1"/>
          </p:cNvSpPr>
          <p:nvPr>
            <p:ph type="body" idx="1"/>
          </p:nvPr>
        </p:nvSpPr>
        <p:spPr>
          <a:xfrm>
            <a:off x="457200" y="1874838"/>
            <a:ext cx="8229600" cy="4741862"/>
          </a:xfrm>
        </p:spPr>
        <p:txBody>
          <a:bodyPr>
            <a:normAutofit lnSpcReduction="10000"/>
          </a:bodyPr>
          <a:lstStyle/>
          <a:p>
            <a:r>
              <a:rPr lang="ja-JP" altLang="en-US" sz="2800"/>
              <a:t>道路の「状況」と「車」の操作を次のようなＯＡＶ形式のファクトで記述する．</a:t>
            </a:r>
            <a:br>
              <a:rPr lang="en-US" altLang="ja-JP" sz="2800"/>
            </a:br>
            <a:r>
              <a:rPr lang="ja-JP" altLang="en-US" sz="2800" b="1"/>
              <a:t>（状況　：位置　ｐ　：信号　ｓ　：　対向車　ｑ）</a:t>
            </a:r>
            <a:br>
              <a:rPr lang="en-US" altLang="ja-JP" sz="2800"/>
            </a:br>
            <a:r>
              <a:rPr lang="ja-JP" altLang="en-US" sz="2800" b="1"/>
              <a:t>（車　：操作　ｈ　：方向　ｄ）</a:t>
            </a:r>
            <a:endParaRPr lang="en-US" altLang="ja-JP" sz="2800" b="1"/>
          </a:p>
          <a:p>
            <a:pPr lvl="1"/>
            <a:r>
              <a:rPr lang="ja-JP" altLang="en-US" sz="2400"/>
              <a:t>位置ｐの値：　「道路Ｐ」，「交差点Ｑ」，「道路Ｒ］</a:t>
            </a:r>
            <a:endParaRPr lang="en-US" altLang="ja-JP" sz="2400"/>
          </a:p>
          <a:p>
            <a:pPr lvl="1"/>
            <a:r>
              <a:rPr lang="ja-JP" altLang="en-US" sz="2400"/>
              <a:t>信号ｓの値：　「赤」，「黄」，「青」</a:t>
            </a:r>
            <a:endParaRPr lang="en-US" altLang="ja-JP" sz="2400"/>
          </a:p>
          <a:p>
            <a:pPr lvl="1"/>
            <a:r>
              <a:rPr lang="ja-JP" altLang="en-US" sz="2400"/>
              <a:t>対向車ｑの値：　「有」，「無」</a:t>
            </a:r>
            <a:endParaRPr lang="en-US" altLang="ja-JP" sz="2400"/>
          </a:p>
          <a:p>
            <a:pPr lvl="1"/>
            <a:r>
              <a:rPr lang="ja-JP" altLang="en-US" sz="2400"/>
              <a:t>操作ｈの値：　「進行」，「停止」</a:t>
            </a:r>
            <a:endParaRPr lang="en-US" altLang="ja-JP" sz="2400"/>
          </a:p>
          <a:p>
            <a:pPr lvl="1"/>
            <a:r>
              <a:rPr lang="ja-JP" altLang="en-US" sz="2400"/>
              <a:t>方向ｄの値：　「直進」，「右折」，「左折」</a:t>
            </a:r>
            <a:endParaRPr lang="en-US" altLang="ja-JP" sz="2400"/>
          </a:p>
          <a:p>
            <a:r>
              <a:rPr lang="ja-JP" altLang="en-US" sz="2000"/>
              <a:t>ただし信号の色と対向車の状況を表す値はシステム外部から制御されているものとする．</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2"/>
          <p:cNvSpPr>
            <a:spLocks noGrp="1" noChangeArrowheads="1"/>
          </p:cNvSpPr>
          <p:nvPr>
            <p:ph type="title"/>
          </p:nvPr>
        </p:nvSpPr>
        <p:spPr/>
        <p:txBody>
          <a:bodyPr/>
          <a:lstStyle/>
          <a:p>
            <a:r>
              <a:rPr lang="ja-JP" altLang="en-US"/>
              <a:t>知識</a:t>
            </a:r>
            <a:r>
              <a:rPr lang="en-US" altLang="ja-JP"/>
              <a:t>①</a:t>
            </a:r>
            <a:r>
              <a:rPr lang="ja-JP" altLang="en-US"/>
              <a:t>～</a:t>
            </a:r>
            <a:r>
              <a:rPr lang="en-US" altLang="ja-JP"/>
              <a:t>⑤</a:t>
            </a:r>
            <a:r>
              <a:rPr lang="ja-JP" altLang="en-US"/>
              <a:t>から得られたルール（１）</a:t>
            </a:r>
          </a:p>
        </p:txBody>
      </p:sp>
      <p:graphicFrame>
        <p:nvGraphicFramePr>
          <p:cNvPr id="409664" name="Group 64"/>
          <p:cNvGraphicFramePr>
            <a:graphicFrameLocks noGrp="1"/>
          </p:cNvGraphicFramePr>
          <p:nvPr/>
        </p:nvGraphicFramePr>
        <p:xfrm>
          <a:off x="884238" y="1828800"/>
          <a:ext cx="7234237" cy="4815840"/>
        </p:xfrm>
        <a:graphic>
          <a:graphicData uri="http://schemas.openxmlformats.org/drawingml/2006/table">
            <a:tbl>
              <a:tblPr/>
              <a:tblGrid>
                <a:gridCol w="860425">
                  <a:extLst>
                    <a:ext uri="{9D8B030D-6E8A-4147-A177-3AD203B41FA5}">
                      <a16:colId xmlns:a16="http://schemas.microsoft.com/office/drawing/2014/main" val="20000"/>
                    </a:ext>
                  </a:extLst>
                </a:gridCol>
                <a:gridCol w="6373812">
                  <a:extLst>
                    <a:ext uri="{9D8B030D-6E8A-4147-A177-3AD203B41FA5}">
                      <a16:colId xmlns:a16="http://schemas.microsoft.com/office/drawing/2014/main" val="20001"/>
                    </a:ext>
                  </a:extLst>
                </a:gridCol>
              </a:tblGrid>
              <a:tr h="863600">
                <a:tc>
                  <a:txBody>
                    <a:bodyPr/>
                    <a:lstStyle/>
                    <a:p>
                      <a:pPr marL="0" marR="0" lvl="0" indent="0" algn="ctr"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ja-JP" altLang="en-US" sz="2400" b="0" i="1" u="none" strike="noStrike" cap="none" normalizeH="0" baseline="0">
                          <a:ln>
                            <a:noFill/>
                          </a:ln>
                          <a:solidFill>
                            <a:schemeClr val="tx1"/>
                          </a:solidFill>
                          <a:effectLst/>
                          <a:latin typeface="ＭＳ Ｐゴシック" charset="-128"/>
                          <a:ea typeface="ＭＳ Ｐゴシック" charset="-128"/>
                          <a:cs typeface="ＭＳ Ｐゴシック" charset="-128"/>
                        </a:rPr>
                        <a:t>ｒ</a:t>
                      </a:r>
                      <a:r>
                        <a:rPr kumimoji="0" lang="ja-JP" altLang="en-US" sz="2400" b="0" i="1" u="none" strike="noStrike" cap="none" normalizeH="0" baseline="-25000">
                          <a:ln>
                            <a:noFill/>
                          </a:ln>
                          <a:solidFill>
                            <a:schemeClr val="tx1"/>
                          </a:solidFill>
                          <a:effectLst/>
                          <a:latin typeface="ＭＳ Ｐゴシック" charset="-128"/>
                          <a:ea typeface="ＭＳ Ｐゴシック" charset="-128"/>
                          <a:cs typeface="ＭＳ Ｐゴシック" charset="-128"/>
                        </a:rPr>
                        <a:t>０</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(start)</a:t>
                      </a:r>
                    </a:p>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p>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(make (</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状況　：位置　道路Ｐ　：信号　青　：対向車　有</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p>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(make (</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車　：操作　進行　：方向　直進</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7700">
                <a:tc>
                  <a:txBody>
                    <a:bodyPr/>
                    <a:lstStyle/>
                    <a:p>
                      <a:pPr marL="0" marR="0" lvl="0" indent="0" algn="ctr"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ja-JP" altLang="en-US" sz="2400" b="0" i="1" u="none" strike="noStrike" cap="none" normalizeH="0" baseline="0">
                          <a:ln>
                            <a:noFill/>
                          </a:ln>
                          <a:solidFill>
                            <a:schemeClr val="tx1"/>
                          </a:solidFill>
                          <a:effectLst/>
                          <a:latin typeface="ＭＳ Ｐゴシック" charset="-128"/>
                          <a:ea typeface="ＭＳ Ｐゴシック" charset="-128"/>
                          <a:cs typeface="ＭＳ Ｐゴシック" charset="-128"/>
                        </a:rPr>
                        <a:t>ｒ</a:t>
                      </a:r>
                      <a:r>
                        <a:rPr kumimoji="0" lang="ja-JP" altLang="en-US" sz="2400" b="0" i="1" u="none" strike="noStrike" cap="none" normalizeH="0" baseline="-25000">
                          <a:ln>
                            <a:noFill/>
                          </a:ln>
                          <a:solidFill>
                            <a:schemeClr val="tx1"/>
                          </a:solidFill>
                          <a:effectLst/>
                          <a:latin typeface="ＭＳ Ｐゴシック" charset="-128"/>
                          <a:ea typeface="ＭＳ Ｐゴシック" charset="-128"/>
                          <a:cs typeface="ＭＳ Ｐゴシック" charset="-128"/>
                        </a:rPr>
                        <a:t>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状況　：位置　道路Ｐ　：信号　赤</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 or </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黄</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p>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車　：操作　進行</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　＝　</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1" u="none" strike="noStrike" cap="none" normalizeH="0" baseline="0">
                          <a:ln>
                            <a:noFill/>
                          </a:ln>
                          <a:solidFill>
                            <a:schemeClr val="tx1"/>
                          </a:solidFill>
                          <a:effectLst/>
                          <a:latin typeface="ＭＳ Ｐゴシック" charset="-128"/>
                          <a:ea typeface="ＭＳ Ｐゴシック" charset="-128"/>
                          <a:cs typeface="ＭＳ Ｐゴシック" charset="-128"/>
                        </a:rPr>
                        <a:t>ｆ</a:t>
                      </a:r>
                      <a:endParaRPr kumimoji="0" lang="en-US" altLang="ja-JP" sz="2000" b="0" i="1" u="none" strike="noStrike" cap="none" normalizeH="0" baseline="0">
                        <a:ln>
                          <a:noFill/>
                        </a:ln>
                        <a:solidFill>
                          <a:schemeClr val="tx1"/>
                        </a:solidFill>
                        <a:effectLst/>
                        <a:latin typeface="ＭＳ Ｐゴシック" charset="-128"/>
                        <a:ea typeface="ＭＳ Ｐゴシック" charset="-128"/>
                        <a:cs typeface="ＭＳ Ｐゴシック" charset="-128"/>
                      </a:endParaRPr>
                    </a:p>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p>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(modify</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　</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1" u="none" strike="noStrike" cap="none" normalizeH="0" baseline="0">
                          <a:ln>
                            <a:noFill/>
                          </a:ln>
                          <a:solidFill>
                            <a:schemeClr val="tx1"/>
                          </a:solidFill>
                          <a:effectLst/>
                          <a:latin typeface="ＭＳ Ｐゴシック" charset="-128"/>
                          <a:ea typeface="ＭＳ Ｐゴシック" charset="-128"/>
                          <a:cs typeface="ＭＳ Ｐゴシック" charset="-128"/>
                        </a:rPr>
                        <a:t>ｆ</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：操作　停止</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60450">
                <a:tc>
                  <a:txBody>
                    <a:bodyPr/>
                    <a:lstStyle/>
                    <a:p>
                      <a:pPr marL="0" marR="0" lvl="0" indent="0" algn="ctr"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ja-JP" altLang="en-US" sz="2400" b="0" i="1" u="none" strike="noStrike" cap="none" normalizeH="0" baseline="0">
                          <a:ln>
                            <a:noFill/>
                          </a:ln>
                          <a:solidFill>
                            <a:schemeClr val="tx1"/>
                          </a:solidFill>
                          <a:effectLst/>
                          <a:latin typeface="ＭＳ Ｐゴシック" charset="-128"/>
                          <a:ea typeface="ＭＳ Ｐゴシック" charset="-128"/>
                          <a:cs typeface="ＭＳ Ｐゴシック" charset="-128"/>
                        </a:rPr>
                        <a:t>ｒ</a:t>
                      </a:r>
                      <a:r>
                        <a:rPr kumimoji="0" lang="ja-JP" altLang="en-US" sz="2400" b="0" i="1" u="none" strike="noStrike" cap="none" normalizeH="0" baseline="-25000">
                          <a:ln>
                            <a:noFill/>
                          </a:ln>
                          <a:solidFill>
                            <a:schemeClr val="tx1"/>
                          </a:solidFill>
                          <a:effectLst/>
                          <a:latin typeface="ＭＳ Ｐゴシック" charset="-128"/>
                          <a:ea typeface="ＭＳ Ｐゴシック" charset="-128"/>
                          <a:cs typeface="ＭＳ Ｐゴシック" charset="-128"/>
                        </a:rPr>
                        <a:t>２</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状況　：位置　道路Ｐ　：信号　青</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　＝　</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1" u="none" strike="noStrike" cap="none" normalizeH="0" baseline="0">
                          <a:ln>
                            <a:noFill/>
                          </a:ln>
                          <a:solidFill>
                            <a:schemeClr val="tx1"/>
                          </a:solidFill>
                          <a:effectLst/>
                          <a:latin typeface="ＭＳ Ｐゴシック" charset="-128"/>
                          <a:ea typeface="ＭＳ Ｐゴシック" charset="-128"/>
                          <a:cs typeface="ＭＳ Ｐゴシック" charset="-128"/>
                        </a:rPr>
                        <a:t>ｆ</a:t>
                      </a:r>
                      <a:endParaRPr kumimoji="0" lang="en-US" altLang="ja-JP" sz="2000" b="0" i="1" u="none" strike="noStrike" cap="none" normalizeH="0" baseline="0">
                        <a:ln>
                          <a:noFill/>
                        </a:ln>
                        <a:solidFill>
                          <a:schemeClr val="tx1"/>
                        </a:solidFill>
                        <a:effectLst/>
                        <a:latin typeface="ＭＳ Ｐゴシック" charset="-128"/>
                        <a:ea typeface="ＭＳ Ｐゴシック" charset="-128"/>
                        <a:cs typeface="ＭＳ Ｐゴシック" charset="-128"/>
                      </a:endParaRPr>
                    </a:p>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車　：操作　進行</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　</a:t>
                      </a:r>
                      <a:endPar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endParaRPr>
                    </a:p>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p>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(modify</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　</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1" u="none" strike="noStrike" cap="none" normalizeH="0" baseline="0">
                          <a:ln>
                            <a:noFill/>
                          </a:ln>
                          <a:solidFill>
                            <a:schemeClr val="tx1"/>
                          </a:solidFill>
                          <a:effectLst/>
                          <a:latin typeface="ＭＳ Ｐゴシック" charset="-128"/>
                          <a:ea typeface="ＭＳ Ｐゴシック" charset="-128"/>
                          <a:cs typeface="ＭＳ Ｐゴシック" charset="-128"/>
                        </a:rPr>
                        <a:t>ｆ</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：位置　交差点Ｑ</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0">
                <a:tc>
                  <a:txBody>
                    <a:bodyPr/>
                    <a:lstStyle/>
                    <a:p>
                      <a:pPr marL="0" marR="0" lvl="0" indent="0" algn="ctr"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ja-JP" altLang="en-US" sz="2400" b="0" i="1" u="none" strike="noStrike" cap="none" normalizeH="0" baseline="0">
                          <a:ln>
                            <a:noFill/>
                          </a:ln>
                          <a:solidFill>
                            <a:schemeClr val="tx1"/>
                          </a:solidFill>
                          <a:effectLst/>
                          <a:latin typeface="ＭＳ Ｐゴシック" charset="-128"/>
                          <a:ea typeface="ＭＳ Ｐゴシック" charset="-128"/>
                          <a:cs typeface="ＭＳ Ｐゴシック" charset="-128"/>
                        </a:rPr>
                        <a:t>ｒ</a:t>
                      </a:r>
                      <a:r>
                        <a:rPr kumimoji="0" lang="ja-JP" altLang="en-US" sz="2400" b="0" i="1" u="none" strike="noStrike" cap="none" normalizeH="0" baseline="-25000">
                          <a:ln>
                            <a:noFill/>
                          </a:ln>
                          <a:solidFill>
                            <a:schemeClr val="tx1"/>
                          </a:solidFill>
                          <a:effectLst/>
                          <a:latin typeface="ＭＳ Ｐゴシック" charset="-128"/>
                          <a:ea typeface="ＭＳ Ｐゴシック" charset="-128"/>
                          <a:cs typeface="ＭＳ Ｐゴシック" charset="-128"/>
                        </a:rPr>
                        <a:t>３</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状況　：位置　交差点Ｑ</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p>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車　：方向　直進</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　＝　</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1" u="none" strike="noStrike" cap="none" normalizeH="0" baseline="0">
                          <a:ln>
                            <a:noFill/>
                          </a:ln>
                          <a:solidFill>
                            <a:schemeClr val="tx1"/>
                          </a:solidFill>
                          <a:effectLst/>
                          <a:latin typeface="ＭＳ Ｐゴシック" charset="-128"/>
                          <a:ea typeface="ＭＳ Ｐゴシック" charset="-128"/>
                          <a:cs typeface="ＭＳ Ｐゴシック" charset="-128"/>
                        </a:rPr>
                        <a:t>ｆ</a:t>
                      </a:r>
                      <a:endParaRPr kumimoji="0" lang="en-US" altLang="ja-JP" sz="2000" b="0" i="1" u="none" strike="noStrike" cap="none" normalizeH="0" baseline="0">
                        <a:ln>
                          <a:noFill/>
                        </a:ln>
                        <a:solidFill>
                          <a:schemeClr val="tx1"/>
                        </a:solidFill>
                        <a:effectLst/>
                        <a:latin typeface="ＭＳ Ｐゴシック" charset="-128"/>
                        <a:ea typeface="ＭＳ Ｐゴシック" charset="-128"/>
                        <a:cs typeface="ＭＳ Ｐゴシック" charset="-128"/>
                      </a:endParaRPr>
                    </a:p>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p>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(modify</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　</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1" u="none" strike="noStrike" cap="none" normalizeH="0" baseline="0">
                          <a:ln>
                            <a:noFill/>
                          </a:ln>
                          <a:solidFill>
                            <a:schemeClr val="tx1"/>
                          </a:solidFill>
                          <a:effectLst/>
                          <a:latin typeface="ＭＳ Ｐゴシック" charset="-128"/>
                          <a:ea typeface="ＭＳ Ｐゴシック" charset="-128"/>
                          <a:cs typeface="ＭＳ Ｐゴシック" charset="-128"/>
                        </a:rPr>
                        <a:t>ｆ</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：方向　右折</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409665" name="Rectangle 65"/>
          <p:cNvSpPr>
            <a:spLocks noChangeArrowheads="1"/>
          </p:cNvSpPr>
          <p:nvPr/>
        </p:nvSpPr>
        <p:spPr bwMode="auto">
          <a:xfrm>
            <a:off x="4211638" y="1941513"/>
            <a:ext cx="3629025" cy="319087"/>
          </a:xfrm>
          <a:prstGeom prst="rect">
            <a:avLst/>
          </a:prstGeom>
          <a:ln>
            <a:headEnd/>
            <a:tailEnd/>
          </a:ln>
        </p:spPr>
        <p:style>
          <a:lnRef idx="1">
            <a:schemeClr val="accent5"/>
          </a:lnRef>
          <a:fillRef idx="3">
            <a:schemeClr val="accent5"/>
          </a:fillRef>
          <a:effectRef idx="2">
            <a:schemeClr val="accent5"/>
          </a:effectRef>
          <a:fontRef idx="minor">
            <a:schemeClr val="lt1"/>
          </a:fontRef>
        </p:style>
        <p:txBody>
          <a:bodyPr wrap="none" anchor="ctr">
            <a:prstTxWarp prst="textNoShape">
              <a:avLst/>
            </a:prstTxWarp>
          </a:bodyPr>
          <a:lstStyle/>
          <a:p>
            <a:pPr algn="ctr"/>
            <a:r>
              <a:rPr lang="ja-JP" altLang="en-US"/>
              <a:t>初期状態を与えるためのルール</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6" name="Rectangle 2"/>
          <p:cNvSpPr>
            <a:spLocks noGrp="1" noChangeArrowheads="1"/>
          </p:cNvSpPr>
          <p:nvPr>
            <p:ph type="title"/>
          </p:nvPr>
        </p:nvSpPr>
        <p:spPr/>
        <p:txBody>
          <a:bodyPr/>
          <a:lstStyle/>
          <a:p>
            <a:r>
              <a:rPr lang="ja-JP" altLang="en-US"/>
              <a:t>知識</a:t>
            </a:r>
            <a:r>
              <a:rPr lang="en-US" altLang="ja-JP"/>
              <a:t>①</a:t>
            </a:r>
            <a:r>
              <a:rPr lang="ja-JP" altLang="en-US"/>
              <a:t>～</a:t>
            </a:r>
            <a:r>
              <a:rPr lang="en-US" altLang="ja-JP"/>
              <a:t>⑤</a:t>
            </a:r>
            <a:r>
              <a:rPr lang="ja-JP" altLang="en-US"/>
              <a:t>から得られたルール（２）</a:t>
            </a:r>
          </a:p>
        </p:txBody>
      </p:sp>
      <p:graphicFrame>
        <p:nvGraphicFramePr>
          <p:cNvPr id="415774" name="Group 30"/>
          <p:cNvGraphicFramePr>
            <a:graphicFrameLocks noGrp="1"/>
          </p:cNvGraphicFramePr>
          <p:nvPr/>
        </p:nvGraphicFramePr>
        <p:xfrm>
          <a:off x="884238" y="1828800"/>
          <a:ext cx="7234237" cy="3901440"/>
        </p:xfrm>
        <a:graphic>
          <a:graphicData uri="http://schemas.openxmlformats.org/drawingml/2006/table">
            <a:tbl>
              <a:tblPr/>
              <a:tblGrid>
                <a:gridCol w="860425">
                  <a:extLst>
                    <a:ext uri="{9D8B030D-6E8A-4147-A177-3AD203B41FA5}">
                      <a16:colId xmlns:a16="http://schemas.microsoft.com/office/drawing/2014/main" val="20000"/>
                    </a:ext>
                  </a:extLst>
                </a:gridCol>
                <a:gridCol w="6373812">
                  <a:extLst>
                    <a:ext uri="{9D8B030D-6E8A-4147-A177-3AD203B41FA5}">
                      <a16:colId xmlns:a16="http://schemas.microsoft.com/office/drawing/2014/main" val="20001"/>
                    </a:ext>
                  </a:extLst>
                </a:gridCol>
              </a:tblGrid>
              <a:tr h="863600">
                <a:tc>
                  <a:txBody>
                    <a:bodyPr/>
                    <a:lstStyle/>
                    <a:p>
                      <a:pPr marL="0" marR="0" lvl="0" indent="0" algn="ctr"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ja-JP" altLang="en-US" sz="2400" b="0" i="1" u="none" strike="noStrike" cap="none" normalizeH="0" baseline="0">
                          <a:ln>
                            <a:noFill/>
                          </a:ln>
                          <a:solidFill>
                            <a:schemeClr val="tx1"/>
                          </a:solidFill>
                          <a:effectLst/>
                          <a:latin typeface="ＭＳ Ｐゴシック" charset="-128"/>
                          <a:ea typeface="ＭＳ Ｐゴシック" charset="-128"/>
                          <a:cs typeface="ＭＳ Ｐゴシック" charset="-128"/>
                        </a:rPr>
                        <a:t>ｒ</a:t>
                      </a:r>
                      <a:r>
                        <a:rPr kumimoji="0" lang="ja-JP" altLang="en-US" sz="2400" b="0" i="1" u="none" strike="noStrike" cap="none" normalizeH="0" baseline="-25000">
                          <a:ln>
                            <a:noFill/>
                          </a:ln>
                          <a:solidFill>
                            <a:schemeClr val="tx1"/>
                          </a:solidFill>
                          <a:effectLst/>
                          <a:latin typeface="ＭＳ Ｐゴシック" charset="-128"/>
                          <a:ea typeface="ＭＳ Ｐゴシック" charset="-128"/>
                          <a:cs typeface="ＭＳ Ｐゴシック" charset="-128"/>
                        </a:rPr>
                        <a:t>４</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状況　：位置　交差点Ｑ　：対向車　有</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p>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車　：操作　進行　：方向　右折</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　＝　</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1" u="none" strike="noStrike" cap="none" normalizeH="0" baseline="0">
                          <a:ln>
                            <a:noFill/>
                          </a:ln>
                          <a:solidFill>
                            <a:schemeClr val="tx1"/>
                          </a:solidFill>
                          <a:effectLst/>
                          <a:latin typeface="ＭＳ Ｐゴシック" charset="-128"/>
                          <a:ea typeface="ＭＳ Ｐゴシック" charset="-128"/>
                          <a:cs typeface="ＭＳ Ｐゴシック" charset="-128"/>
                        </a:rPr>
                        <a:t>ｇ</a:t>
                      </a:r>
                      <a:endPar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endParaRPr>
                    </a:p>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p>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(modify</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　</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1" u="none" strike="noStrike" cap="none" normalizeH="0" baseline="0">
                          <a:ln>
                            <a:noFill/>
                          </a:ln>
                          <a:solidFill>
                            <a:schemeClr val="tx1"/>
                          </a:solidFill>
                          <a:effectLst/>
                          <a:latin typeface="ＭＳ Ｐゴシック" charset="-128"/>
                          <a:ea typeface="ＭＳ Ｐゴシック" charset="-128"/>
                          <a:cs typeface="ＭＳ Ｐゴシック" charset="-128"/>
                        </a:rPr>
                        <a:t>ｇ</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：操作　停止</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7700">
                <a:tc>
                  <a:txBody>
                    <a:bodyPr/>
                    <a:lstStyle/>
                    <a:p>
                      <a:pPr marL="0" marR="0" lvl="0" indent="0" algn="ctr"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ja-JP" altLang="en-US" sz="2400" b="0" i="1" u="none" strike="noStrike" cap="none" normalizeH="0" baseline="0">
                          <a:ln>
                            <a:noFill/>
                          </a:ln>
                          <a:solidFill>
                            <a:schemeClr val="tx1"/>
                          </a:solidFill>
                          <a:effectLst/>
                          <a:latin typeface="ＭＳ Ｐゴシック" charset="-128"/>
                          <a:ea typeface="ＭＳ Ｐゴシック" charset="-128"/>
                          <a:cs typeface="ＭＳ Ｐゴシック" charset="-128"/>
                        </a:rPr>
                        <a:t>ｒ</a:t>
                      </a:r>
                      <a:r>
                        <a:rPr kumimoji="0" lang="ja-JP" altLang="en-US" sz="2400" b="0" i="1" u="none" strike="noStrike" cap="none" normalizeH="0" baseline="-25000">
                          <a:ln>
                            <a:noFill/>
                          </a:ln>
                          <a:solidFill>
                            <a:schemeClr val="tx1"/>
                          </a:solidFill>
                          <a:effectLst/>
                          <a:latin typeface="ＭＳ Ｐゴシック" charset="-128"/>
                          <a:ea typeface="ＭＳ Ｐゴシック" charset="-128"/>
                          <a:cs typeface="ＭＳ Ｐゴシック" charset="-128"/>
                        </a:rPr>
                        <a:t>５</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状況　：位置　交差点Ｑ　：対向車　無</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 </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　＝　</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1" u="none" strike="noStrike" cap="none" normalizeH="0" baseline="0">
                          <a:ln>
                            <a:noFill/>
                          </a:ln>
                          <a:solidFill>
                            <a:schemeClr val="tx1"/>
                          </a:solidFill>
                          <a:effectLst/>
                          <a:latin typeface="ＭＳ Ｐゴシック" charset="-128"/>
                          <a:ea typeface="ＭＳ Ｐゴシック" charset="-128"/>
                          <a:cs typeface="ＭＳ Ｐゴシック" charset="-128"/>
                        </a:rPr>
                        <a:t>ｆ</a:t>
                      </a:r>
                      <a:endParaRPr kumimoji="0" lang="en-US" altLang="ja-JP" sz="2000" b="0" i="1" u="none" strike="noStrike" cap="none" normalizeH="0" baseline="0">
                        <a:ln>
                          <a:noFill/>
                        </a:ln>
                        <a:solidFill>
                          <a:schemeClr val="tx1"/>
                        </a:solidFill>
                        <a:effectLst/>
                        <a:latin typeface="ＭＳ Ｐゴシック" charset="-128"/>
                        <a:ea typeface="ＭＳ Ｐゴシック" charset="-128"/>
                        <a:cs typeface="ＭＳ Ｐゴシック" charset="-128"/>
                      </a:endParaRPr>
                    </a:p>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車　：操作　停止　：方向　右折</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　＝　</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1" u="none" strike="noStrike" cap="none" normalizeH="0" baseline="0">
                          <a:ln>
                            <a:noFill/>
                          </a:ln>
                          <a:solidFill>
                            <a:schemeClr val="tx1"/>
                          </a:solidFill>
                          <a:effectLst/>
                          <a:latin typeface="ＭＳ Ｐゴシック" charset="-128"/>
                          <a:ea typeface="ＭＳ Ｐゴシック" charset="-128"/>
                          <a:cs typeface="ＭＳ Ｐゴシック" charset="-128"/>
                        </a:rPr>
                        <a:t>ｇ</a:t>
                      </a:r>
                      <a:endParaRPr kumimoji="0" lang="en-US" altLang="ja-JP" sz="2000" b="0" i="1" u="none" strike="noStrike" cap="none" normalizeH="0" baseline="0">
                        <a:ln>
                          <a:noFill/>
                        </a:ln>
                        <a:solidFill>
                          <a:schemeClr val="tx1"/>
                        </a:solidFill>
                        <a:effectLst/>
                        <a:latin typeface="ＭＳ Ｐゴシック" charset="-128"/>
                        <a:ea typeface="ＭＳ Ｐゴシック" charset="-128"/>
                        <a:cs typeface="ＭＳ Ｐゴシック" charset="-128"/>
                      </a:endParaRPr>
                    </a:p>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p>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(modify</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　</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1" u="none" strike="noStrike" cap="none" normalizeH="0" baseline="0">
                          <a:ln>
                            <a:noFill/>
                          </a:ln>
                          <a:solidFill>
                            <a:schemeClr val="tx1"/>
                          </a:solidFill>
                          <a:effectLst/>
                          <a:latin typeface="ＭＳ Ｐゴシック" charset="-128"/>
                          <a:ea typeface="ＭＳ Ｐゴシック" charset="-128"/>
                          <a:cs typeface="ＭＳ Ｐゴシック" charset="-128"/>
                        </a:rPr>
                        <a:t>ｇ</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：操作　走行　</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1" u="none" strike="noStrike" cap="none" normalizeH="0" baseline="0">
                          <a:ln>
                            <a:noFill/>
                          </a:ln>
                          <a:solidFill>
                            <a:schemeClr val="tx1"/>
                          </a:solidFill>
                          <a:effectLst/>
                          <a:latin typeface="ＭＳ Ｐゴシック" charset="-128"/>
                          <a:ea typeface="ＭＳ Ｐゴシック" charset="-128"/>
                          <a:cs typeface="ＭＳ Ｐゴシック" charset="-128"/>
                        </a:rPr>
                        <a:t>ｇ</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：方向　直進</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p>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(modify</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　</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1" u="none" strike="noStrike" cap="none" normalizeH="0" baseline="0">
                          <a:ln>
                            <a:noFill/>
                          </a:ln>
                          <a:solidFill>
                            <a:schemeClr val="tx1"/>
                          </a:solidFill>
                          <a:effectLst/>
                          <a:latin typeface="ＭＳ Ｐゴシック" charset="-128"/>
                          <a:ea typeface="ＭＳ Ｐゴシック" charset="-128"/>
                          <a:cs typeface="ＭＳ Ｐゴシック" charset="-128"/>
                        </a:rPr>
                        <a:t>ｆ</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：位置　道路Ｒ</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60450">
                <a:tc>
                  <a:txBody>
                    <a:bodyPr/>
                    <a:lstStyle/>
                    <a:p>
                      <a:pPr marL="0" marR="0" lvl="0" indent="0" algn="ctr"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ja-JP" altLang="en-US" sz="2400" b="0" i="1" u="none" strike="noStrike" cap="none" normalizeH="0" baseline="0">
                          <a:ln>
                            <a:noFill/>
                          </a:ln>
                          <a:solidFill>
                            <a:schemeClr val="tx1"/>
                          </a:solidFill>
                          <a:effectLst/>
                          <a:latin typeface="ＭＳ Ｐゴシック" charset="-128"/>
                          <a:ea typeface="ＭＳ Ｐゴシック" charset="-128"/>
                          <a:cs typeface="ＭＳ Ｐゴシック" charset="-128"/>
                        </a:rPr>
                        <a:t>ｒ</a:t>
                      </a:r>
                      <a:r>
                        <a:rPr kumimoji="0" lang="ja-JP" altLang="en-US" sz="2400" b="0" i="1" u="none" strike="noStrike" cap="none" normalizeH="0" baseline="-25000">
                          <a:ln>
                            <a:noFill/>
                          </a:ln>
                          <a:solidFill>
                            <a:schemeClr val="tx1"/>
                          </a:solidFill>
                          <a:effectLst/>
                          <a:latin typeface="ＭＳ Ｐゴシック" charset="-128"/>
                          <a:ea typeface="ＭＳ Ｐゴシック" charset="-128"/>
                          <a:cs typeface="ＭＳ Ｐゴシック" charset="-128"/>
                        </a:rPr>
                        <a:t>６</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状況　：位置　交差点Ｑ　：対向車　有</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 </a:t>
                      </a:r>
                    </a:p>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車　：操作　停止　：方向　右折</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　</a:t>
                      </a:r>
                      <a:endPar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endParaRPr>
                    </a:p>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p>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(no-operation)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415775" name="Rectangle 31"/>
          <p:cNvSpPr>
            <a:spLocks noChangeArrowheads="1"/>
          </p:cNvSpPr>
          <p:nvPr/>
        </p:nvSpPr>
        <p:spPr bwMode="auto">
          <a:xfrm>
            <a:off x="3862388" y="5353050"/>
            <a:ext cx="3629025" cy="319088"/>
          </a:xfrm>
          <a:prstGeom prst="rect">
            <a:avLst/>
          </a:prstGeom>
          <a:ln>
            <a:headEnd/>
            <a:tailEnd/>
          </a:ln>
        </p:spPr>
        <p:style>
          <a:lnRef idx="1">
            <a:schemeClr val="accent5"/>
          </a:lnRef>
          <a:fillRef idx="3">
            <a:schemeClr val="accent5"/>
          </a:fillRef>
          <a:effectRef idx="2">
            <a:schemeClr val="accent5"/>
          </a:effectRef>
          <a:fontRef idx="minor">
            <a:schemeClr val="lt1"/>
          </a:fontRef>
        </p:style>
        <p:txBody>
          <a:bodyPr wrap="none" anchor="ctr">
            <a:prstTxWarp prst="textNoShape">
              <a:avLst/>
            </a:prstTxWarp>
          </a:bodyPr>
          <a:lstStyle/>
          <a:p>
            <a:pPr algn="ctr"/>
            <a:r>
              <a:rPr lang="ja-JP" altLang="en-US"/>
              <a:t>動作を行わないことを表す</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4" name="Rectangle 2"/>
          <p:cNvSpPr>
            <a:spLocks noGrp="1" noChangeArrowheads="1"/>
          </p:cNvSpPr>
          <p:nvPr>
            <p:ph type="title"/>
          </p:nvPr>
        </p:nvSpPr>
        <p:spPr/>
        <p:txBody>
          <a:bodyPr/>
          <a:lstStyle/>
          <a:p>
            <a:r>
              <a:rPr lang="ja-JP" altLang="en-US"/>
              <a:t>シミュレーション（１）</a:t>
            </a:r>
          </a:p>
        </p:txBody>
      </p:sp>
      <p:graphicFrame>
        <p:nvGraphicFramePr>
          <p:cNvPr id="417879" name="Group 87"/>
          <p:cNvGraphicFramePr>
            <a:graphicFrameLocks noGrp="1"/>
          </p:cNvGraphicFramePr>
          <p:nvPr>
            <p:ph idx="1"/>
          </p:nvPr>
        </p:nvGraphicFramePr>
        <p:xfrm>
          <a:off x="457200" y="1874838"/>
          <a:ext cx="8229600" cy="4681728"/>
        </p:xfrm>
        <a:graphic>
          <a:graphicData uri="http://schemas.openxmlformats.org/drawingml/2006/table">
            <a:tbl>
              <a:tblPr/>
              <a:tblGrid>
                <a:gridCol w="979488">
                  <a:extLst>
                    <a:ext uri="{9D8B030D-6E8A-4147-A177-3AD203B41FA5}">
                      <a16:colId xmlns:a16="http://schemas.microsoft.com/office/drawing/2014/main" val="20000"/>
                    </a:ext>
                  </a:extLst>
                </a:gridCol>
                <a:gridCol w="7250112">
                  <a:extLst>
                    <a:ext uri="{9D8B030D-6E8A-4147-A177-3AD203B41FA5}">
                      <a16:colId xmlns:a16="http://schemas.microsoft.com/office/drawing/2014/main" val="20001"/>
                    </a:ext>
                  </a:extLst>
                </a:gridCol>
              </a:tblGrid>
              <a:tr h="457200">
                <a:tc>
                  <a:txBody>
                    <a:bodyPr/>
                    <a:lstStyle/>
                    <a:p>
                      <a:pPr marL="0" marR="0" lvl="0" indent="0" algn="ctr"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時刻</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ja-JP" altLang="en-US" sz="2000" b="0" i="0" u="none" strike="noStrike" cap="none" normalizeH="0" baseline="0" dirty="0">
                          <a:ln>
                            <a:noFill/>
                          </a:ln>
                          <a:solidFill>
                            <a:schemeClr val="tx1"/>
                          </a:solidFill>
                          <a:effectLst/>
                          <a:latin typeface="ＭＳ Ｐゴシック" charset="-128"/>
                          <a:ea typeface="ＭＳ Ｐゴシック" charset="-128"/>
                          <a:cs typeface="ＭＳ Ｐゴシック" charset="-128"/>
                        </a:rPr>
                        <a:t>ワーキングメモリの内容（ファクト）と直前に発火したルール</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236538">
                <a:tc>
                  <a:txBody>
                    <a:bodyPr/>
                    <a:lstStyle/>
                    <a:p>
                      <a:pPr marL="0" marR="0" lvl="0" indent="0" algn="ctr"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ja-JP" altLang="en-US" sz="2400" b="0" i="1" u="none" strike="noStrike" cap="none" normalizeH="0" baseline="0">
                          <a:ln>
                            <a:noFill/>
                          </a:ln>
                          <a:solidFill>
                            <a:schemeClr val="tx1"/>
                          </a:solidFill>
                          <a:effectLst/>
                          <a:latin typeface="ＭＳ Ｐゴシック" charset="-128"/>
                          <a:ea typeface="ＭＳ Ｐゴシック" charset="-128"/>
                          <a:cs typeface="ＭＳ Ｐゴシック" charset="-128"/>
                        </a:rPr>
                        <a:t>ｔ＝０</a:t>
                      </a:r>
                      <a:endParaRPr kumimoji="0" lang="ja-JP" altLang="en-US" sz="2400" b="0" i="1" u="none" strike="noStrike" cap="none" normalizeH="0" baseline="-25000">
                        <a:ln>
                          <a:noFill/>
                        </a:ln>
                        <a:solidFill>
                          <a:schemeClr val="tx1"/>
                        </a:solidFill>
                        <a:effectLst/>
                        <a:latin typeface="ＭＳ Ｐゴシック" charset="-128"/>
                        <a:ea typeface="ＭＳ Ｐゴシック" charset="-128"/>
                        <a:cs typeface="ＭＳ Ｐゴシック"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(start)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0988">
                <a:tc rowSpan="2">
                  <a:txBody>
                    <a:bodyPr/>
                    <a:lstStyle/>
                    <a:p>
                      <a:pPr marL="0" marR="0" lvl="0" indent="0" algn="ctr"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ja-JP" altLang="en-US" sz="2400" b="0" i="1" u="none" strike="noStrike" cap="none" normalizeH="0" baseline="0">
                          <a:ln>
                            <a:noFill/>
                          </a:ln>
                          <a:solidFill>
                            <a:schemeClr val="tx1"/>
                          </a:solidFill>
                          <a:effectLst/>
                          <a:latin typeface="ＭＳ Ｐゴシック" charset="-128"/>
                          <a:ea typeface="ＭＳ Ｐゴシック" charset="-128"/>
                          <a:cs typeface="ＭＳ Ｐゴシック" charset="-128"/>
                        </a:rPr>
                        <a:t>ｔ＝１</a:t>
                      </a:r>
                      <a:endParaRPr kumimoji="0" lang="ja-JP" altLang="en-US" sz="2400" b="0" i="1" u="none" strike="noStrike" cap="none" normalizeH="0" baseline="-25000">
                        <a:ln>
                          <a:noFill/>
                        </a:ln>
                        <a:solidFill>
                          <a:schemeClr val="tx1"/>
                        </a:solidFill>
                        <a:effectLst/>
                        <a:latin typeface="ＭＳ Ｐゴシック" charset="-128"/>
                        <a:ea typeface="ＭＳ Ｐゴシック" charset="-128"/>
                        <a:cs typeface="ＭＳ Ｐゴシック"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ルール</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 </a:t>
                      </a:r>
                      <a:r>
                        <a:rPr kumimoji="0" lang="ja-JP" altLang="en-US" sz="2000" b="0" i="1" u="none" strike="noStrike" cap="none" normalizeH="0" baseline="0">
                          <a:ln>
                            <a:noFill/>
                          </a:ln>
                          <a:solidFill>
                            <a:schemeClr val="tx1"/>
                          </a:solidFill>
                          <a:effectLst/>
                          <a:latin typeface="ＭＳ Ｐゴシック" charset="-128"/>
                          <a:ea typeface="ＭＳ Ｐゴシック" charset="-128"/>
                          <a:cs typeface="ＭＳ Ｐゴシック" charset="-128"/>
                        </a:rPr>
                        <a:t>ｒ</a:t>
                      </a:r>
                      <a:r>
                        <a:rPr kumimoji="0" lang="ja-JP" altLang="en-US" sz="2000" b="0" i="1" u="none" strike="noStrike" cap="none" normalizeH="0" baseline="-25000">
                          <a:ln>
                            <a:noFill/>
                          </a:ln>
                          <a:solidFill>
                            <a:schemeClr val="tx1"/>
                          </a:solidFill>
                          <a:effectLst/>
                          <a:latin typeface="ＭＳ Ｐゴシック" charset="-128"/>
                          <a:ea typeface="ＭＳ Ｐゴシック" charset="-128"/>
                          <a:cs typeface="ＭＳ Ｐゴシック" charset="-128"/>
                        </a:rPr>
                        <a:t>０</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 </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を適用</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07963">
                <a:tc vMerge="1">
                  <a:txBody>
                    <a:bodyPr/>
                    <a:lstStyle/>
                    <a:p>
                      <a:endParaRPr kumimoji="1" lang="ja-JP" altLang="en-US"/>
                    </a:p>
                  </a:txBody>
                  <a:tcPr/>
                </a:tc>
                <a:tc>
                  <a:txBody>
                    <a:bodyPr/>
                    <a:lstStyle/>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状況　：位置　道路Ｐ　：信号　青　：対向車　有</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p>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車　：操作　進行　：方向　直進</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15913">
                <a:tc rowSpan="2">
                  <a:txBody>
                    <a:bodyPr/>
                    <a:lstStyle/>
                    <a:p>
                      <a:pPr marL="0" marR="0" lvl="0" indent="0" algn="ctr"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ja-JP" altLang="en-US" sz="2400" b="0" i="1" u="none" strike="noStrike" cap="none" normalizeH="0" baseline="0">
                          <a:ln>
                            <a:noFill/>
                          </a:ln>
                          <a:solidFill>
                            <a:schemeClr val="tx1"/>
                          </a:solidFill>
                          <a:effectLst/>
                          <a:latin typeface="ＭＳ Ｐゴシック" charset="-128"/>
                          <a:ea typeface="ＭＳ Ｐゴシック" charset="-128"/>
                          <a:cs typeface="ＭＳ Ｐゴシック" charset="-128"/>
                        </a:rPr>
                        <a:t>ｔ＝２</a:t>
                      </a:r>
                      <a:endParaRPr kumimoji="0" lang="ja-JP" altLang="en-US" sz="2400" b="0" i="1" u="none" strike="noStrike" cap="none" normalizeH="0" baseline="-25000">
                        <a:ln>
                          <a:noFill/>
                        </a:ln>
                        <a:solidFill>
                          <a:schemeClr val="tx1"/>
                        </a:solidFill>
                        <a:effectLst/>
                        <a:latin typeface="ＭＳ Ｐゴシック" charset="-128"/>
                        <a:ea typeface="ＭＳ Ｐゴシック" charset="-128"/>
                        <a:cs typeface="ＭＳ Ｐゴシック"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ルール</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 </a:t>
                      </a:r>
                      <a:r>
                        <a:rPr kumimoji="0" lang="ja-JP" altLang="en-US" sz="2000" b="0" i="1" u="none" strike="noStrike" cap="none" normalizeH="0" baseline="0">
                          <a:ln>
                            <a:noFill/>
                          </a:ln>
                          <a:solidFill>
                            <a:schemeClr val="tx1"/>
                          </a:solidFill>
                          <a:effectLst/>
                          <a:latin typeface="ＭＳ Ｐゴシック" charset="-128"/>
                          <a:ea typeface="ＭＳ Ｐゴシック" charset="-128"/>
                          <a:cs typeface="ＭＳ Ｐゴシック" charset="-128"/>
                        </a:rPr>
                        <a:t>ｒ</a:t>
                      </a:r>
                      <a:r>
                        <a:rPr kumimoji="0" lang="ja-JP" altLang="en-US" sz="2000" b="0" i="1" u="none" strike="noStrike" cap="none" normalizeH="0" baseline="-25000">
                          <a:ln>
                            <a:noFill/>
                          </a:ln>
                          <a:solidFill>
                            <a:schemeClr val="tx1"/>
                          </a:solidFill>
                          <a:effectLst/>
                          <a:latin typeface="ＭＳ Ｐゴシック" charset="-128"/>
                          <a:ea typeface="ＭＳ Ｐゴシック" charset="-128"/>
                          <a:cs typeface="ＭＳ Ｐゴシック" charset="-128"/>
                        </a:rPr>
                        <a:t>２</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 </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を適用</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1788">
                <a:tc vMerge="1">
                  <a:txBody>
                    <a:bodyPr/>
                    <a:lstStyle/>
                    <a:p>
                      <a:endParaRPr kumimoji="1" lang="ja-JP" altLang="en-US"/>
                    </a:p>
                  </a:txBody>
                  <a:tcPr/>
                </a:tc>
                <a:tc>
                  <a:txBody>
                    <a:bodyPr/>
                    <a:lstStyle/>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状況　：位置　交差点Ｑ　：信号　青　：対向車　有</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p>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車　：操作　進行　：方向　直進</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endParaRPr kumimoji="0" lang="en-US" altLang="ja-JP" sz="2000" b="0" i="1" u="none" strike="noStrike" cap="none" normalizeH="0" baseline="0">
                        <a:ln>
                          <a:noFill/>
                        </a:ln>
                        <a:solidFill>
                          <a:schemeClr val="tx1"/>
                        </a:solidFill>
                        <a:effectLst/>
                        <a:latin typeface="ＭＳ Ｐゴシック" charset="-128"/>
                        <a:ea typeface="ＭＳ Ｐゴシック" charset="-128"/>
                        <a:cs typeface="ＭＳ Ｐゴシック"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49238">
                <a:tc rowSpan="2">
                  <a:txBody>
                    <a:bodyPr/>
                    <a:lstStyle/>
                    <a:p>
                      <a:pPr marL="0" marR="0" lvl="0" indent="0" algn="ctr"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ja-JP" altLang="en-US" sz="2400" b="0" i="1" u="none" strike="noStrike" cap="none" normalizeH="0" baseline="0">
                          <a:ln>
                            <a:noFill/>
                          </a:ln>
                          <a:solidFill>
                            <a:schemeClr val="tx1"/>
                          </a:solidFill>
                          <a:effectLst/>
                          <a:latin typeface="ＭＳ Ｐゴシック" charset="-128"/>
                          <a:ea typeface="ＭＳ Ｐゴシック" charset="-128"/>
                          <a:cs typeface="ＭＳ Ｐゴシック" charset="-128"/>
                        </a:rPr>
                        <a:t>ｔ＝３</a:t>
                      </a:r>
                      <a:endParaRPr kumimoji="0" lang="ja-JP" altLang="en-US" sz="2400" b="0" i="1" u="none" strike="noStrike" cap="none" normalizeH="0" baseline="-25000">
                        <a:ln>
                          <a:noFill/>
                        </a:ln>
                        <a:solidFill>
                          <a:schemeClr val="tx1"/>
                        </a:solidFill>
                        <a:effectLst/>
                        <a:latin typeface="ＭＳ Ｐゴシック" charset="-128"/>
                        <a:ea typeface="ＭＳ Ｐゴシック" charset="-128"/>
                        <a:cs typeface="ＭＳ Ｐゴシック"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ルール</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 </a:t>
                      </a:r>
                      <a:r>
                        <a:rPr kumimoji="0" lang="ja-JP" altLang="en-US" sz="2000" b="0" i="1" u="none" strike="noStrike" cap="none" normalizeH="0" baseline="0">
                          <a:ln>
                            <a:noFill/>
                          </a:ln>
                          <a:solidFill>
                            <a:schemeClr val="tx1"/>
                          </a:solidFill>
                          <a:effectLst/>
                          <a:latin typeface="ＭＳ Ｐゴシック" charset="-128"/>
                          <a:ea typeface="ＭＳ Ｐゴシック" charset="-128"/>
                          <a:cs typeface="ＭＳ Ｐゴシック" charset="-128"/>
                        </a:rPr>
                        <a:t>ｒ</a:t>
                      </a:r>
                      <a:r>
                        <a:rPr kumimoji="0" lang="ja-JP" altLang="en-US" sz="2000" b="0" i="1" u="none" strike="noStrike" cap="none" normalizeH="0" baseline="-25000">
                          <a:ln>
                            <a:noFill/>
                          </a:ln>
                          <a:solidFill>
                            <a:schemeClr val="tx1"/>
                          </a:solidFill>
                          <a:effectLst/>
                          <a:latin typeface="ＭＳ Ｐゴシック" charset="-128"/>
                          <a:ea typeface="ＭＳ Ｐゴシック" charset="-128"/>
                          <a:cs typeface="ＭＳ Ｐゴシック" charset="-128"/>
                        </a:rPr>
                        <a:t>３</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 </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を適用</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6713">
                <a:tc vMerge="1">
                  <a:txBody>
                    <a:bodyPr/>
                    <a:lstStyle/>
                    <a:p>
                      <a:endParaRPr kumimoji="1" lang="ja-JP" altLang="en-US"/>
                    </a:p>
                  </a:txBody>
                  <a:tcPr/>
                </a:tc>
                <a:tc>
                  <a:txBody>
                    <a:bodyPr/>
                    <a:lstStyle/>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状況　：位置　交差点Ｑ　：信号　青　：対向車　有</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endParaRPr kumimoji="0" lang="en-US" altLang="ja-JP" sz="2000" b="0" i="1" u="none" strike="noStrike" cap="none" normalizeH="0" baseline="0">
                        <a:ln>
                          <a:noFill/>
                        </a:ln>
                        <a:solidFill>
                          <a:schemeClr val="tx1"/>
                        </a:solidFill>
                        <a:effectLst/>
                        <a:latin typeface="ＭＳ Ｐゴシック" charset="-128"/>
                        <a:ea typeface="ＭＳ Ｐゴシック" charset="-128"/>
                        <a:cs typeface="ＭＳ Ｐゴシック" charset="-128"/>
                      </a:endParaRPr>
                    </a:p>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車　：操作　進行　：方向　右折</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17500">
                <a:tc rowSpan="2">
                  <a:txBody>
                    <a:bodyPr/>
                    <a:lstStyle/>
                    <a:p>
                      <a:pPr marL="0" marR="0" lvl="0" indent="0" algn="ctr"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ja-JP" altLang="en-US" sz="2400" b="0" i="1" u="none" strike="noStrike" cap="none" normalizeH="0" baseline="0">
                          <a:ln>
                            <a:noFill/>
                          </a:ln>
                          <a:solidFill>
                            <a:schemeClr val="tx1"/>
                          </a:solidFill>
                          <a:effectLst/>
                          <a:latin typeface="ＭＳ Ｐゴシック" charset="-128"/>
                          <a:ea typeface="ＭＳ Ｐゴシック" charset="-128"/>
                          <a:cs typeface="ＭＳ Ｐゴシック" charset="-128"/>
                        </a:rPr>
                        <a:t>ｔ＝４</a:t>
                      </a:r>
                      <a:endParaRPr kumimoji="0" lang="ja-JP" altLang="en-US" sz="2400" b="0" i="1" u="none" strike="noStrike" cap="none" normalizeH="0" baseline="-25000">
                        <a:ln>
                          <a:noFill/>
                        </a:ln>
                        <a:solidFill>
                          <a:schemeClr val="tx1"/>
                        </a:solidFill>
                        <a:effectLst/>
                        <a:latin typeface="ＭＳ Ｐゴシック" charset="-128"/>
                        <a:ea typeface="ＭＳ Ｐゴシック" charset="-128"/>
                        <a:cs typeface="ＭＳ Ｐゴシック"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ルール</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 </a:t>
                      </a:r>
                      <a:r>
                        <a:rPr kumimoji="0" lang="ja-JP" altLang="en-US" sz="2000" b="0" i="1" u="none" strike="noStrike" cap="none" normalizeH="0" baseline="0">
                          <a:ln>
                            <a:noFill/>
                          </a:ln>
                          <a:solidFill>
                            <a:schemeClr val="tx1"/>
                          </a:solidFill>
                          <a:effectLst/>
                          <a:latin typeface="ＭＳ Ｐゴシック" charset="-128"/>
                          <a:ea typeface="ＭＳ Ｐゴシック" charset="-128"/>
                          <a:cs typeface="ＭＳ Ｐゴシック" charset="-128"/>
                        </a:rPr>
                        <a:t>ｒ</a:t>
                      </a:r>
                      <a:r>
                        <a:rPr kumimoji="0" lang="ja-JP" altLang="en-US" sz="2000" b="0" i="1" u="none" strike="noStrike" cap="none" normalizeH="0" baseline="-25000">
                          <a:ln>
                            <a:noFill/>
                          </a:ln>
                          <a:solidFill>
                            <a:schemeClr val="tx1"/>
                          </a:solidFill>
                          <a:effectLst/>
                          <a:latin typeface="ＭＳ Ｐゴシック" charset="-128"/>
                          <a:ea typeface="ＭＳ Ｐゴシック" charset="-128"/>
                          <a:cs typeface="ＭＳ Ｐゴシック" charset="-128"/>
                        </a:rPr>
                        <a:t>４</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 </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を適用</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598488">
                <a:tc vMerge="1">
                  <a:txBody>
                    <a:bodyPr/>
                    <a:lstStyle/>
                    <a:p>
                      <a:endParaRPr kumimoji="1" lang="ja-JP" altLang="en-US"/>
                    </a:p>
                  </a:txBody>
                  <a:tcPr/>
                </a:tc>
                <a:tc>
                  <a:txBody>
                    <a:bodyPr/>
                    <a:lstStyle/>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dirty="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dirty="0">
                          <a:ln>
                            <a:noFill/>
                          </a:ln>
                          <a:solidFill>
                            <a:schemeClr val="tx1"/>
                          </a:solidFill>
                          <a:effectLst/>
                          <a:latin typeface="ＭＳ Ｐゴシック" charset="-128"/>
                          <a:ea typeface="ＭＳ Ｐゴシック" charset="-128"/>
                          <a:cs typeface="ＭＳ Ｐゴシック" charset="-128"/>
                        </a:rPr>
                        <a:t>状況　：位置　交差点Ｑ　：信号　青　：対向車　有</a:t>
                      </a:r>
                      <a:r>
                        <a:rPr kumimoji="0" lang="en-US" altLang="ja-JP" sz="2000" b="0" i="0" u="none" strike="noStrike" cap="none" normalizeH="0" baseline="0" dirty="0">
                          <a:ln>
                            <a:noFill/>
                          </a:ln>
                          <a:solidFill>
                            <a:schemeClr val="tx1"/>
                          </a:solidFill>
                          <a:effectLst/>
                          <a:latin typeface="ＭＳ Ｐゴシック" charset="-128"/>
                          <a:ea typeface="ＭＳ Ｐゴシック" charset="-128"/>
                          <a:cs typeface="ＭＳ Ｐゴシック" charset="-128"/>
                        </a:rPr>
                        <a:t>)</a:t>
                      </a:r>
                    </a:p>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dirty="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dirty="0">
                          <a:ln>
                            <a:noFill/>
                          </a:ln>
                          <a:solidFill>
                            <a:schemeClr val="tx1"/>
                          </a:solidFill>
                          <a:effectLst/>
                          <a:latin typeface="ＭＳ Ｐゴシック" charset="-128"/>
                          <a:ea typeface="ＭＳ Ｐゴシック" charset="-128"/>
                          <a:cs typeface="ＭＳ Ｐゴシック" charset="-128"/>
                        </a:rPr>
                        <a:t>車　：操作　停止　：方向　右折</a:t>
                      </a:r>
                      <a:r>
                        <a:rPr kumimoji="0" lang="en-US" altLang="ja-JP" sz="2000" b="0" i="0" u="none" strike="noStrike" cap="none" normalizeH="0" baseline="0" dirty="0">
                          <a:ln>
                            <a:noFill/>
                          </a:ln>
                          <a:solidFill>
                            <a:schemeClr val="tx1"/>
                          </a:solidFill>
                          <a:effectLst/>
                          <a:latin typeface="ＭＳ Ｐゴシック" charset="-128"/>
                          <a:ea typeface="ＭＳ Ｐゴシック" charset="-128"/>
                          <a:cs typeface="ＭＳ Ｐゴシック" charset="-128"/>
                        </a:rPr>
                        <a:t>)</a:t>
                      </a:r>
                      <a:endParaRPr kumimoji="0" lang="en-US" altLang="ja-JP" sz="2000" b="0" i="1" u="none" strike="noStrike" cap="none" normalizeH="0" baseline="0" dirty="0">
                        <a:ln>
                          <a:noFill/>
                        </a:ln>
                        <a:solidFill>
                          <a:schemeClr val="tx1"/>
                        </a:solidFill>
                        <a:effectLst/>
                        <a:latin typeface="ＭＳ Ｐゴシック" charset="-128"/>
                        <a:ea typeface="ＭＳ Ｐゴシック" charset="-128"/>
                        <a:cs typeface="ＭＳ Ｐゴシック"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90" name="Rectangle 2"/>
          <p:cNvSpPr>
            <a:spLocks noGrp="1" noChangeArrowheads="1"/>
          </p:cNvSpPr>
          <p:nvPr>
            <p:ph type="title"/>
          </p:nvPr>
        </p:nvSpPr>
        <p:spPr/>
        <p:txBody>
          <a:bodyPr/>
          <a:lstStyle/>
          <a:p>
            <a:r>
              <a:rPr lang="ja-JP" altLang="en-US"/>
              <a:t>シミュレーション（２）</a:t>
            </a:r>
          </a:p>
        </p:txBody>
      </p:sp>
      <p:graphicFrame>
        <p:nvGraphicFramePr>
          <p:cNvPr id="421924" name="Group 36"/>
          <p:cNvGraphicFramePr>
            <a:graphicFrameLocks noGrp="1"/>
          </p:cNvGraphicFramePr>
          <p:nvPr>
            <p:ph idx="1"/>
          </p:nvPr>
        </p:nvGraphicFramePr>
        <p:xfrm>
          <a:off x="457200" y="1874838"/>
          <a:ext cx="8229600" cy="3337560"/>
        </p:xfrm>
        <a:graphic>
          <a:graphicData uri="http://schemas.openxmlformats.org/drawingml/2006/table">
            <a:tbl>
              <a:tblPr/>
              <a:tblGrid>
                <a:gridCol w="1196975">
                  <a:extLst>
                    <a:ext uri="{9D8B030D-6E8A-4147-A177-3AD203B41FA5}">
                      <a16:colId xmlns:a16="http://schemas.microsoft.com/office/drawing/2014/main" val="20000"/>
                    </a:ext>
                  </a:extLst>
                </a:gridCol>
                <a:gridCol w="7032625">
                  <a:extLst>
                    <a:ext uri="{9D8B030D-6E8A-4147-A177-3AD203B41FA5}">
                      <a16:colId xmlns:a16="http://schemas.microsoft.com/office/drawing/2014/main" val="20001"/>
                    </a:ext>
                  </a:extLst>
                </a:gridCol>
              </a:tblGrid>
              <a:tr h="457200">
                <a:tc>
                  <a:txBody>
                    <a:bodyPr/>
                    <a:lstStyle/>
                    <a:p>
                      <a:pPr marL="0" marR="0" lvl="0" indent="0" algn="ctr"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時刻</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ワーキングメモリの内容（ファクト）と直前に発火したルール</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280988">
                <a:tc rowSpan="2">
                  <a:txBody>
                    <a:bodyPr/>
                    <a:lstStyle/>
                    <a:p>
                      <a:pPr marL="0" marR="0" lvl="0" indent="0" algn="ctr"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ja-JP" altLang="en-US" sz="2400" b="0" i="1" u="none" strike="noStrike" cap="none" normalizeH="0" baseline="0">
                          <a:ln>
                            <a:noFill/>
                          </a:ln>
                          <a:solidFill>
                            <a:schemeClr val="tx1"/>
                          </a:solidFill>
                          <a:effectLst/>
                          <a:latin typeface="ＭＳ Ｐゴシック" charset="-128"/>
                          <a:ea typeface="ＭＳ Ｐゴシック" charset="-128"/>
                          <a:cs typeface="ＭＳ Ｐゴシック" charset="-128"/>
                        </a:rPr>
                        <a:t>ｔ＝５</a:t>
                      </a:r>
                      <a:endParaRPr kumimoji="0" lang="ja-JP" altLang="en-US" sz="2400" b="0" i="1" u="none" strike="noStrike" cap="none" normalizeH="0" baseline="-25000">
                        <a:ln>
                          <a:noFill/>
                        </a:ln>
                        <a:solidFill>
                          <a:schemeClr val="tx1"/>
                        </a:solidFill>
                        <a:effectLst/>
                        <a:latin typeface="ＭＳ Ｐゴシック" charset="-128"/>
                        <a:ea typeface="ＭＳ Ｐゴシック" charset="-128"/>
                        <a:cs typeface="ＭＳ Ｐゴシック"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ルール</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 </a:t>
                      </a:r>
                      <a:r>
                        <a:rPr kumimoji="0" lang="ja-JP" altLang="en-US" sz="2000" b="0" i="1" u="none" strike="noStrike" cap="none" normalizeH="0" baseline="0">
                          <a:ln>
                            <a:noFill/>
                          </a:ln>
                          <a:solidFill>
                            <a:schemeClr val="tx1"/>
                          </a:solidFill>
                          <a:effectLst/>
                          <a:latin typeface="ＭＳ Ｐゴシック" charset="-128"/>
                          <a:ea typeface="ＭＳ Ｐゴシック" charset="-128"/>
                          <a:cs typeface="ＭＳ Ｐゴシック" charset="-128"/>
                        </a:rPr>
                        <a:t>ｒ</a:t>
                      </a:r>
                      <a:r>
                        <a:rPr kumimoji="0" lang="ja-JP" altLang="en-US" sz="2000" b="0" i="1" u="none" strike="noStrike" cap="none" normalizeH="0" baseline="-25000">
                          <a:ln>
                            <a:noFill/>
                          </a:ln>
                          <a:solidFill>
                            <a:schemeClr val="tx1"/>
                          </a:solidFill>
                          <a:effectLst/>
                          <a:latin typeface="ＭＳ Ｐゴシック" charset="-128"/>
                          <a:ea typeface="ＭＳ Ｐゴシック" charset="-128"/>
                          <a:cs typeface="ＭＳ Ｐゴシック" charset="-128"/>
                        </a:rPr>
                        <a:t>６</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 </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を適用</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07963">
                <a:tc vMerge="1">
                  <a:txBody>
                    <a:bodyPr/>
                    <a:lstStyle/>
                    <a:p>
                      <a:endParaRPr kumimoji="1" lang="ja-JP" altLang="en-US"/>
                    </a:p>
                  </a:txBody>
                  <a:tcPr/>
                </a:tc>
                <a:tc>
                  <a:txBody>
                    <a:bodyPr/>
                    <a:lstStyle/>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状況　：位置　交差点Ｑ　：信号　青　：対向車　有</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p>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車　：操作　停止　：方向　右折</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15913">
                <a:tc rowSpan="2">
                  <a:txBody>
                    <a:bodyPr/>
                    <a:lstStyle/>
                    <a:p>
                      <a:pPr marL="0" marR="0" lvl="0" indent="0" algn="ctr"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ja-JP" altLang="en-US" sz="2400" b="0" i="1" u="none" strike="noStrike" cap="none" normalizeH="0" baseline="0">
                          <a:ln>
                            <a:noFill/>
                          </a:ln>
                          <a:solidFill>
                            <a:schemeClr val="tx1"/>
                          </a:solidFill>
                          <a:effectLst/>
                          <a:latin typeface="ＭＳ Ｐゴシック" charset="-128"/>
                          <a:ea typeface="ＭＳ Ｐゴシック" charset="-128"/>
                          <a:cs typeface="ＭＳ Ｐゴシック" charset="-128"/>
                        </a:rPr>
                        <a:t>ｔ＝ｉー１</a:t>
                      </a:r>
                      <a:endParaRPr kumimoji="0" lang="ja-JP" altLang="en-US" sz="2400" b="0" i="1" u="none" strike="noStrike" cap="none" normalizeH="0" baseline="-25000">
                        <a:ln>
                          <a:noFill/>
                        </a:ln>
                        <a:solidFill>
                          <a:schemeClr val="tx1"/>
                        </a:solidFill>
                        <a:effectLst/>
                        <a:latin typeface="ＭＳ Ｐゴシック" charset="-128"/>
                        <a:ea typeface="ＭＳ Ｐゴシック" charset="-128"/>
                        <a:cs typeface="ＭＳ Ｐゴシック"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ルール</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 </a:t>
                      </a:r>
                      <a:r>
                        <a:rPr kumimoji="0" lang="ja-JP" altLang="en-US" sz="2000" b="0" i="1" u="none" strike="noStrike" cap="none" normalizeH="0" baseline="0">
                          <a:ln>
                            <a:noFill/>
                          </a:ln>
                          <a:solidFill>
                            <a:schemeClr val="tx1"/>
                          </a:solidFill>
                          <a:effectLst/>
                          <a:latin typeface="ＭＳ Ｐゴシック" charset="-128"/>
                          <a:ea typeface="ＭＳ Ｐゴシック" charset="-128"/>
                          <a:cs typeface="ＭＳ Ｐゴシック" charset="-128"/>
                        </a:rPr>
                        <a:t>ｒ</a:t>
                      </a:r>
                      <a:r>
                        <a:rPr kumimoji="0" lang="ja-JP" altLang="en-US" sz="2000" b="0" i="1" u="none" strike="noStrike" cap="none" normalizeH="0" baseline="-25000">
                          <a:ln>
                            <a:noFill/>
                          </a:ln>
                          <a:solidFill>
                            <a:schemeClr val="tx1"/>
                          </a:solidFill>
                          <a:effectLst/>
                          <a:latin typeface="ＭＳ Ｐゴシック" charset="-128"/>
                          <a:ea typeface="ＭＳ Ｐゴシック" charset="-128"/>
                          <a:cs typeface="ＭＳ Ｐゴシック" charset="-128"/>
                        </a:rPr>
                        <a:t>６</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 </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を適用</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1788">
                <a:tc vMerge="1">
                  <a:txBody>
                    <a:bodyPr/>
                    <a:lstStyle/>
                    <a:p>
                      <a:endParaRPr kumimoji="1" lang="ja-JP" altLang="en-US"/>
                    </a:p>
                  </a:txBody>
                  <a:tcPr/>
                </a:tc>
                <a:tc>
                  <a:txBody>
                    <a:bodyPr/>
                    <a:lstStyle/>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状況　：位置　交差点Ｑ　：信号　青　：対向車　無</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p>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車　：操作　停止　：方向　右折</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endParaRPr kumimoji="0" lang="en-US" altLang="ja-JP" sz="2000" b="0" i="1" u="none" strike="noStrike" cap="none" normalizeH="0" baseline="0">
                        <a:ln>
                          <a:noFill/>
                        </a:ln>
                        <a:solidFill>
                          <a:schemeClr val="tx1"/>
                        </a:solidFill>
                        <a:effectLst/>
                        <a:latin typeface="ＭＳ Ｐゴシック" charset="-128"/>
                        <a:ea typeface="ＭＳ Ｐゴシック" charset="-128"/>
                        <a:cs typeface="ＭＳ Ｐゴシック"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49238">
                <a:tc rowSpan="2">
                  <a:txBody>
                    <a:bodyPr/>
                    <a:lstStyle/>
                    <a:p>
                      <a:pPr marL="0" marR="0" lvl="0" indent="0" algn="ctr"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ja-JP" altLang="en-US" sz="2400" b="0" i="1" u="none" strike="noStrike" cap="none" normalizeH="0" baseline="0">
                          <a:ln>
                            <a:noFill/>
                          </a:ln>
                          <a:solidFill>
                            <a:schemeClr val="tx1"/>
                          </a:solidFill>
                          <a:effectLst/>
                          <a:latin typeface="ＭＳ Ｐゴシック" charset="-128"/>
                          <a:ea typeface="ＭＳ Ｐゴシック" charset="-128"/>
                          <a:cs typeface="ＭＳ Ｐゴシック" charset="-128"/>
                        </a:rPr>
                        <a:t>ｔ＝ｉ</a:t>
                      </a:r>
                      <a:endParaRPr kumimoji="0" lang="ja-JP" altLang="en-US" sz="2400" b="0" i="1" u="none" strike="noStrike" cap="none" normalizeH="0" baseline="-25000">
                        <a:ln>
                          <a:noFill/>
                        </a:ln>
                        <a:solidFill>
                          <a:schemeClr val="tx1"/>
                        </a:solidFill>
                        <a:effectLst/>
                        <a:latin typeface="ＭＳ Ｐゴシック" charset="-128"/>
                        <a:ea typeface="ＭＳ Ｐゴシック" charset="-128"/>
                        <a:cs typeface="ＭＳ Ｐゴシック"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ルール</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 </a:t>
                      </a:r>
                      <a:r>
                        <a:rPr kumimoji="0" lang="ja-JP" altLang="en-US" sz="2000" b="0" i="1" u="none" strike="noStrike" cap="none" normalizeH="0" baseline="0">
                          <a:ln>
                            <a:noFill/>
                          </a:ln>
                          <a:solidFill>
                            <a:schemeClr val="tx1"/>
                          </a:solidFill>
                          <a:effectLst/>
                          <a:latin typeface="ＭＳ Ｐゴシック" charset="-128"/>
                          <a:ea typeface="ＭＳ Ｐゴシック" charset="-128"/>
                          <a:cs typeface="ＭＳ Ｐゴシック" charset="-128"/>
                        </a:rPr>
                        <a:t>ｒ</a:t>
                      </a:r>
                      <a:r>
                        <a:rPr kumimoji="0" lang="ja-JP" altLang="en-US" sz="2000" b="0" i="1" u="none" strike="noStrike" cap="none" normalizeH="0" baseline="-25000">
                          <a:ln>
                            <a:noFill/>
                          </a:ln>
                          <a:solidFill>
                            <a:schemeClr val="tx1"/>
                          </a:solidFill>
                          <a:effectLst/>
                          <a:latin typeface="ＭＳ Ｐゴシック" charset="-128"/>
                          <a:ea typeface="ＭＳ Ｐゴシック" charset="-128"/>
                          <a:cs typeface="ＭＳ Ｐゴシック" charset="-128"/>
                        </a:rPr>
                        <a:t>５</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 </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を適用</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66713">
                <a:tc vMerge="1">
                  <a:txBody>
                    <a:bodyPr/>
                    <a:lstStyle/>
                    <a:p>
                      <a:endParaRPr kumimoji="1" lang="ja-JP" altLang="en-US"/>
                    </a:p>
                  </a:txBody>
                  <a:tcPr/>
                </a:tc>
                <a:tc>
                  <a:txBody>
                    <a:bodyPr/>
                    <a:lstStyle/>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状況　：位置　道路Ｒ　：信号　青　：対向車　無</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endParaRPr kumimoji="0" lang="en-US" altLang="ja-JP" sz="2000" b="0" i="1" u="none" strike="noStrike" cap="none" normalizeH="0" baseline="0">
                        <a:ln>
                          <a:noFill/>
                        </a:ln>
                        <a:solidFill>
                          <a:schemeClr val="tx1"/>
                        </a:solidFill>
                        <a:effectLst/>
                        <a:latin typeface="ＭＳ Ｐゴシック" charset="-128"/>
                        <a:ea typeface="ＭＳ Ｐゴシック" charset="-128"/>
                        <a:cs typeface="ＭＳ Ｐゴシック" charset="-128"/>
                      </a:endParaRPr>
                    </a:p>
                    <a:p>
                      <a:pPr marL="0" marR="0" lvl="0" indent="0" algn="l" defTabSz="914400" rtl="0" eaLnBrk="1" fontAlgn="base" latinLnBrk="0" hangingPunct="1">
                        <a:lnSpc>
                          <a:spcPct val="80000"/>
                        </a:lnSpc>
                        <a:spcBef>
                          <a:spcPct val="15000"/>
                        </a:spcBef>
                        <a:spcAft>
                          <a:spcPct val="0"/>
                        </a:spcAft>
                        <a:buClr>
                          <a:schemeClr val="accent1"/>
                        </a:buClr>
                        <a:buSzTx/>
                        <a:buFont typeface="Times" charset="0"/>
                        <a:buNone/>
                        <a:tabLst/>
                      </a:pP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車　：操作　進行　：方向　直進</a:t>
                      </a:r>
                      <a:r>
                        <a:rPr kumimoji="0" lang="en-US" altLang="ja-JP"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a:t>
                      </a:r>
                      <a:r>
                        <a:rPr kumimoji="0" lang="ja-JP" altLang="en-US" sz="2000" b="0" i="0" u="none" strike="noStrike" cap="none" normalizeH="0" baseline="0">
                          <a:ln>
                            <a:noFill/>
                          </a:ln>
                          <a:solidFill>
                            <a:schemeClr val="tx1"/>
                          </a:solidFill>
                          <a:effectLst/>
                          <a:latin typeface="ＭＳ Ｐゴシック" charset="-128"/>
                          <a:ea typeface="ＭＳ Ｐゴシック" charset="-128"/>
                          <a:cs typeface="ＭＳ Ｐゴシック"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421925" name="Rectangle 37"/>
          <p:cNvSpPr>
            <a:spLocks noChangeArrowheads="1"/>
          </p:cNvSpPr>
          <p:nvPr/>
        </p:nvSpPr>
        <p:spPr bwMode="auto">
          <a:xfrm>
            <a:off x="538163" y="5414963"/>
            <a:ext cx="8159750" cy="822325"/>
          </a:xfrm>
          <a:prstGeom prst="rect">
            <a:avLst/>
          </a:prstGeom>
          <a:noFill/>
          <a:ln w="28575">
            <a:noFill/>
            <a:miter lim="800000"/>
            <a:headEnd/>
            <a:tailEnd/>
          </a:ln>
          <a:effectLst/>
        </p:spPr>
        <p:txBody>
          <a:bodyPr anchor="ctr">
            <a:prstTxWarp prst="textNoShape">
              <a:avLst/>
            </a:prstTxWarp>
          </a:bodyPr>
          <a:lstStyle/>
          <a:p>
            <a:pPr algn="l"/>
            <a:r>
              <a:rPr lang="ja-JP" altLang="en-US" i="1">
                <a:solidFill>
                  <a:schemeClr val="tx1"/>
                </a:solidFill>
              </a:rPr>
              <a:t>ｔ＝５</a:t>
            </a:r>
            <a:r>
              <a:rPr lang="ja-JP" altLang="en-US">
                <a:solidFill>
                  <a:schemeClr val="tx1"/>
                </a:solidFill>
              </a:rPr>
              <a:t>のあと，対向車が「有」の間はルール</a:t>
            </a:r>
            <a:r>
              <a:rPr lang="ja-JP" altLang="en-US" i="1">
                <a:solidFill>
                  <a:schemeClr val="tx1"/>
                </a:solidFill>
              </a:rPr>
              <a:t>ｒ</a:t>
            </a:r>
            <a:r>
              <a:rPr lang="ja-JP" altLang="en-US" i="1" baseline="-25000">
                <a:solidFill>
                  <a:schemeClr val="tx1"/>
                </a:solidFill>
              </a:rPr>
              <a:t>６</a:t>
            </a:r>
            <a:r>
              <a:rPr lang="en-US" altLang="ja-JP" i="1" baseline="-25000">
                <a:solidFill>
                  <a:schemeClr val="tx1"/>
                </a:solidFill>
              </a:rPr>
              <a:t> </a:t>
            </a:r>
            <a:r>
              <a:rPr lang="ja-JP" altLang="en-US">
                <a:solidFill>
                  <a:schemeClr val="tx1"/>
                </a:solidFill>
              </a:rPr>
              <a:t>が発火し続けるが，</a:t>
            </a:r>
            <a:r>
              <a:rPr lang="ja-JP" altLang="en-US" i="1">
                <a:solidFill>
                  <a:schemeClr val="tx1"/>
                </a:solidFill>
              </a:rPr>
              <a:t>ｔ＝ｔ－１</a:t>
            </a:r>
            <a:r>
              <a:rPr lang="ja-JP" altLang="en-US">
                <a:solidFill>
                  <a:schemeClr val="tx1"/>
                </a:solidFill>
              </a:rPr>
              <a:t>で対向車が「無」になると，</a:t>
            </a:r>
            <a:r>
              <a:rPr lang="ja-JP" altLang="en-US" i="1">
                <a:solidFill>
                  <a:schemeClr val="tx1"/>
                </a:solidFill>
              </a:rPr>
              <a:t>ｔ＝ｉ</a:t>
            </a:r>
            <a:r>
              <a:rPr lang="en-US" altLang="ja-JP" i="1">
                <a:solidFill>
                  <a:schemeClr val="tx1"/>
                </a:solidFill>
              </a:rPr>
              <a:t> </a:t>
            </a:r>
            <a:r>
              <a:rPr lang="ja-JP" altLang="en-US">
                <a:solidFill>
                  <a:schemeClr val="tx1"/>
                </a:solidFill>
              </a:rPr>
              <a:t>でルール</a:t>
            </a:r>
            <a:r>
              <a:rPr lang="ja-JP" altLang="en-US" i="1">
                <a:solidFill>
                  <a:schemeClr val="tx1"/>
                </a:solidFill>
              </a:rPr>
              <a:t>ｒ</a:t>
            </a:r>
            <a:r>
              <a:rPr lang="ja-JP" altLang="en-US" i="1" baseline="-25000">
                <a:solidFill>
                  <a:schemeClr val="tx1"/>
                </a:solidFill>
              </a:rPr>
              <a:t>５</a:t>
            </a:r>
            <a:r>
              <a:rPr lang="en-US" altLang="ja-JP" i="1" baseline="-25000">
                <a:solidFill>
                  <a:schemeClr val="tx1"/>
                </a:solidFill>
              </a:rPr>
              <a:t> </a:t>
            </a:r>
            <a:r>
              <a:rPr lang="ja-JP" altLang="en-US">
                <a:solidFill>
                  <a:schemeClr val="tx1"/>
                </a:solidFill>
              </a:rPr>
              <a:t>が発火し，車は道路Ｒに進む．</a:t>
            </a:r>
          </a:p>
        </p:txBody>
      </p:sp>
      <p:sp>
        <p:nvSpPr>
          <p:cNvPr id="421926" name="AutoShape 38"/>
          <p:cNvSpPr>
            <a:spLocks noChangeArrowheads="1"/>
          </p:cNvSpPr>
          <p:nvPr/>
        </p:nvSpPr>
        <p:spPr bwMode="auto">
          <a:xfrm>
            <a:off x="6683375" y="5305425"/>
            <a:ext cx="2225675" cy="1390650"/>
          </a:xfrm>
          <a:prstGeom prst="foldedCorner">
            <a:avLst>
              <a:gd name="adj" fmla="val 12500"/>
            </a:avLst>
          </a:prstGeom>
          <a:ln>
            <a:headEnd/>
            <a:tailEnd/>
          </a:ln>
        </p:spPr>
        <p:style>
          <a:lnRef idx="1">
            <a:schemeClr val="accent5"/>
          </a:lnRef>
          <a:fillRef idx="3">
            <a:schemeClr val="accent5"/>
          </a:fillRef>
          <a:effectRef idx="2">
            <a:schemeClr val="accent5"/>
          </a:effectRef>
          <a:fontRef idx="minor">
            <a:schemeClr val="lt1"/>
          </a:fontRef>
        </p:style>
        <p:txBody>
          <a:bodyPr anchor="ctr">
            <a:prstTxWarp prst="textNoShape">
              <a:avLst/>
            </a:prstTxWarp>
          </a:bodyPr>
          <a:lstStyle/>
          <a:p>
            <a:pPr algn="l"/>
            <a:r>
              <a:rPr lang="ja-JP" altLang="en-US" sz="1600">
                <a:solidFill>
                  <a:schemeClr val="tx1"/>
                </a:solidFill>
              </a:rPr>
              <a:t>この例題では１つの状態で１つのルールしかマッチしない．</a:t>
            </a:r>
            <a:endParaRPr lang="en-US" altLang="ja-JP" sz="1600">
              <a:solidFill>
                <a:schemeClr val="tx1"/>
              </a:solidFill>
            </a:endParaRPr>
          </a:p>
          <a:p>
            <a:pPr algn="l"/>
            <a:r>
              <a:rPr lang="en-US" altLang="ja-JP" sz="1600">
                <a:solidFill>
                  <a:schemeClr val="tx1"/>
                </a:solidFill>
              </a:rPr>
              <a:t>→</a:t>
            </a:r>
            <a:r>
              <a:rPr lang="ja-JP" altLang="en-US" sz="1600">
                <a:solidFill>
                  <a:schemeClr val="tx1"/>
                </a:solidFill>
              </a:rPr>
              <a:t>競合解消の処理の必要がない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21926"/>
                                        </p:tgtEl>
                                        <p:attrNameLst>
                                          <p:attrName>style.visibility</p:attrName>
                                        </p:attrNameLst>
                                      </p:cBhvr>
                                      <p:to>
                                        <p:strVal val="visible"/>
                                      </p:to>
                                    </p:set>
                                    <p:animEffect transition="in" filter="checkerboard(across)">
                                      <p:cBhvr>
                                        <p:cTn id="7" dur="500"/>
                                        <p:tgtEl>
                                          <p:spTgt spid="4219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192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脳内シミュレーション</a:t>
            </a:r>
          </a:p>
        </p:txBody>
      </p:sp>
      <p:sp>
        <p:nvSpPr>
          <p:cNvPr id="4" name="コンテンツ プレースホルダー 3"/>
          <p:cNvSpPr>
            <a:spLocks noGrp="1"/>
          </p:cNvSpPr>
          <p:nvPr>
            <p:ph idx="1"/>
          </p:nvPr>
        </p:nvSpPr>
        <p:spPr/>
        <p:txBody>
          <a:bodyPr/>
          <a:lstStyle/>
          <a:p>
            <a:pPr marL="457200" indent="-457200">
              <a:buFont typeface="+mj-lt"/>
              <a:buAutoNum type="arabicPeriod"/>
            </a:pPr>
            <a:r>
              <a:rPr kumimoji="1" lang="ja-JP" altLang="en-US" dirty="0"/>
              <a:t>「ハノイの塔」に適用されるプロダクションルールを記述してみよう．</a:t>
            </a:r>
            <a:endParaRPr kumimoji="1" lang="en-US" altLang="ja-JP" dirty="0"/>
          </a:p>
          <a:p>
            <a:pPr marL="457200" indent="-457200">
              <a:buFont typeface="+mj-lt"/>
              <a:buAutoNum type="arabicPeriod"/>
            </a:pPr>
            <a:r>
              <a:rPr lang="ja-JP" altLang="en-US" dirty="0"/>
              <a:t>どんなオペレータがあるか検討してみよう．</a:t>
            </a:r>
            <a:endParaRPr lang="en-US" altLang="ja-JP" dirty="0"/>
          </a:p>
          <a:p>
            <a:pPr marL="457200" indent="-457200">
              <a:buFont typeface="+mj-lt"/>
              <a:buAutoNum type="arabicPeriod"/>
            </a:pPr>
            <a:r>
              <a:rPr kumimoji="1" lang="ja-JP" altLang="en-US" dirty="0"/>
              <a:t>必要なデータ形式は何かを検討してみよう．</a:t>
            </a:r>
            <a:endParaRPr kumimoji="1" lang="en-US" altLang="ja-JP" dirty="0"/>
          </a:p>
          <a:p>
            <a:pPr marL="457200" indent="-457200">
              <a:buFont typeface="+mj-lt"/>
              <a:buAutoNum type="arabicPeriod"/>
            </a:pPr>
            <a:r>
              <a:rPr lang="ja-JP" altLang="en-US" dirty="0"/>
              <a:t>どんな競合解消の方法が良さそうか考えてみよう．</a:t>
            </a:r>
            <a:endParaRPr lang="en-US" altLang="ja-JP" dirty="0"/>
          </a:p>
          <a:p>
            <a:pPr marL="457200" indent="-457200">
              <a:buFont typeface="+mj-lt"/>
              <a:buAutoNum type="arabicPeriod"/>
            </a:pPr>
            <a:r>
              <a:rPr kumimoji="1" lang="en-US" altLang="ja-JP" dirty="0"/>
              <a:t>t=0</a:t>
            </a:r>
            <a:r>
              <a:rPr kumimoji="1" lang="ja-JP" altLang="en-US" dirty="0"/>
              <a:t>から各ステップの</a:t>
            </a:r>
            <a:r>
              <a:rPr kumimoji="1" lang="en-US" altLang="ja-JP" dirty="0"/>
              <a:t>WM</a:t>
            </a:r>
            <a:r>
              <a:rPr kumimoji="1" lang="ja-JP" altLang="en-US" dirty="0"/>
              <a:t>の状態を記述してみよう．</a:t>
            </a:r>
          </a:p>
        </p:txBody>
      </p:sp>
      <p:sp>
        <p:nvSpPr>
          <p:cNvPr id="5" name="正方形/長方形 4"/>
          <p:cNvSpPr/>
          <p:nvPr/>
        </p:nvSpPr>
        <p:spPr>
          <a:xfrm>
            <a:off x="831616" y="5608858"/>
            <a:ext cx="7590390" cy="92221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400" dirty="0"/>
              <a:t>思考過程のモデル化　</a:t>
            </a:r>
            <a:r>
              <a:rPr kumimoji="1" lang="en-US" altLang="ja-JP" sz="2400" dirty="0"/>
              <a:t>→</a:t>
            </a:r>
            <a:r>
              <a:rPr kumimoji="1" lang="ja-JP" altLang="en-US" sz="2400" dirty="0"/>
              <a:t>　強い人工知能（ＡＩ</a:t>
            </a:r>
            <a:r>
              <a:rPr kumimoji="1" lang="en-US" altLang="ja-JP" sz="2400" dirty="0"/>
              <a:t>)</a:t>
            </a:r>
            <a:r>
              <a:rPr kumimoji="1" lang="ja-JP" altLang="en-US" sz="2400" dirty="0"/>
              <a:t>の実装</a:t>
            </a:r>
          </a:p>
        </p:txBody>
      </p:sp>
    </p:spTree>
    <p:extLst>
      <p:ext uri="{BB962C8B-B14F-4D97-AF65-F5344CB8AC3E}">
        <p14:creationId xmlns:p14="http://schemas.microsoft.com/office/powerpoint/2010/main" val="2457533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Rectangle 2"/>
          <p:cNvSpPr>
            <a:spLocks noGrp="1" noChangeArrowheads="1"/>
          </p:cNvSpPr>
          <p:nvPr>
            <p:ph type="title"/>
          </p:nvPr>
        </p:nvSpPr>
        <p:spPr/>
        <p:txBody>
          <a:bodyPr/>
          <a:lstStyle/>
          <a:p>
            <a:r>
              <a:rPr lang="ja-JP" altLang="en-US" sz="4400" dirty="0"/>
              <a:t>人工の専門知識と</a:t>
            </a:r>
            <a:br>
              <a:rPr lang="en-US" altLang="ja-JP" sz="4400" dirty="0"/>
            </a:br>
            <a:r>
              <a:rPr lang="ja-JP" altLang="en-US" sz="4400" dirty="0"/>
              <a:t>人間の専門知識</a:t>
            </a:r>
          </a:p>
        </p:txBody>
      </p:sp>
      <p:graphicFrame>
        <p:nvGraphicFramePr>
          <p:cNvPr id="365655" name="Group 87"/>
          <p:cNvGraphicFramePr>
            <a:graphicFrameLocks noGrp="1"/>
          </p:cNvGraphicFramePr>
          <p:nvPr/>
        </p:nvGraphicFramePr>
        <p:xfrm>
          <a:off x="350838" y="1787525"/>
          <a:ext cx="8443912" cy="4962271"/>
        </p:xfrm>
        <a:graphic>
          <a:graphicData uri="http://schemas.openxmlformats.org/drawingml/2006/table">
            <a:tbl>
              <a:tblPr/>
              <a:tblGrid>
                <a:gridCol w="674687">
                  <a:extLst>
                    <a:ext uri="{9D8B030D-6E8A-4147-A177-3AD203B41FA5}">
                      <a16:colId xmlns:a16="http://schemas.microsoft.com/office/drawing/2014/main" val="20000"/>
                    </a:ext>
                  </a:extLst>
                </a:gridCol>
                <a:gridCol w="3541713">
                  <a:extLst>
                    <a:ext uri="{9D8B030D-6E8A-4147-A177-3AD203B41FA5}">
                      <a16:colId xmlns:a16="http://schemas.microsoft.com/office/drawing/2014/main" val="20001"/>
                    </a:ext>
                  </a:extLst>
                </a:gridCol>
                <a:gridCol w="722312">
                  <a:extLst>
                    <a:ext uri="{9D8B030D-6E8A-4147-A177-3AD203B41FA5}">
                      <a16:colId xmlns:a16="http://schemas.microsoft.com/office/drawing/2014/main" val="20002"/>
                    </a:ext>
                  </a:extLst>
                </a:gridCol>
                <a:gridCol w="3505200">
                  <a:extLst>
                    <a:ext uri="{9D8B030D-6E8A-4147-A177-3AD203B41FA5}">
                      <a16:colId xmlns:a16="http://schemas.microsoft.com/office/drawing/2014/main" val="20003"/>
                    </a:ext>
                  </a:extLst>
                </a:gridCol>
              </a:tblGrid>
              <a:tr h="536575">
                <a:tc gridSpan="2">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Times" charset="0"/>
                        <a:buNone/>
                        <a:tabLst/>
                      </a:pPr>
                      <a:r>
                        <a:rPr kumimoji="0" lang="ja-JP" altLang="en-US" sz="2800" b="0" i="0" u="none" strike="noStrike" cap="none" normalizeH="0" baseline="0">
                          <a:ln>
                            <a:noFill/>
                          </a:ln>
                          <a:solidFill>
                            <a:schemeClr val="tx1"/>
                          </a:solidFill>
                          <a:effectLst/>
                          <a:latin typeface="ＭＳ Ｐゴシック" charset="-128"/>
                          <a:ea typeface="ＭＳ Ｐゴシック" charset="-128"/>
                          <a:cs typeface="ＭＳ Ｐゴシック" charset="-128"/>
                        </a:rPr>
                        <a:t>人工の知識</a:t>
                      </a:r>
                    </a:p>
                  </a:txBody>
                  <a:tcPr horzOverflow="overflow">
                    <a:lnL cap="flat">
                      <a:noFill/>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Times" charset="0"/>
                        <a:buNone/>
                        <a:tabLst/>
                      </a:pPr>
                      <a:r>
                        <a:rPr kumimoji="0" lang="ja-JP" altLang="en-US" sz="2800" b="0" i="0" u="none" strike="noStrike" cap="none" normalizeH="0" baseline="0" dirty="0">
                          <a:ln>
                            <a:noFill/>
                          </a:ln>
                          <a:solidFill>
                            <a:schemeClr val="tx1"/>
                          </a:solidFill>
                          <a:effectLst/>
                          <a:latin typeface="ＭＳ Ｐゴシック" charset="-128"/>
                          <a:ea typeface="ＭＳ Ｐゴシック" charset="-128"/>
                          <a:cs typeface="ＭＳ Ｐゴシック" charset="-128"/>
                        </a:rPr>
                        <a:t>人間の知識</a:t>
                      </a:r>
                    </a:p>
                  </a:txBody>
                  <a:tcPr horzOverflow="overflow">
                    <a:lnL w="38100" cap="flat" cmpd="sng" algn="ctr">
                      <a:solidFill>
                        <a:schemeClr val="tx1"/>
                      </a:solidFill>
                      <a:prstDash val="solid"/>
                      <a:round/>
                      <a:headEnd type="none" w="med" len="med"/>
                      <a:tailEnd type="none" w="med" len="med"/>
                    </a:lnL>
                    <a:lnR cap="flat">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2189163">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Times" charset="0"/>
                        <a:buNone/>
                        <a:tabLst/>
                      </a:pPr>
                      <a:r>
                        <a:rPr kumimoji="0" lang="ja-JP" altLang="en-US" sz="2800" b="0" i="0" u="none" strike="noStrike" cap="none" normalizeH="0" baseline="0">
                          <a:ln>
                            <a:noFill/>
                          </a:ln>
                          <a:solidFill>
                            <a:schemeClr val="tx1"/>
                          </a:solidFill>
                          <a:effectLst/>
                          <a:latin typeface="ＭＳ Ｐゴシック" charset="-128"/>
                          <a:ea typeface="ＭＳ Ｐゴシック" charset="-128"/>
                          <a:cs typeface="ＭＳ Ｐゴシック" charset="-128"/>
                        </a:rPr>
                        <a:t>長所</a:t>
                      </a:r>
                    </a:p>
                  </a:txBody>
                  <a:tcPr anchor="ctr" horzOverflow="overflow">
                    <a:lnL cap="flat">
                      <a:noFill/>
                    </a:lnL>
                    <a:lnR w="190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360363" marR="0" lvl="0" indent="-360363" algn="l" defTabSz="914400" rtl="0" eaLnBrk="1" fontAlgn="base" latinLnBrk="0" hangingPunct="1">
                        <a:lnSpc>
                          <a:spcPct val="100000"/>
                        </a:lnSpc>
                        <a:spcBef>
                          <a:spcPct val="20000"/>
                        </a:spcBef>
                        <a:spcAft>
                          <a:spcPct val="0"/>
                        </a:spcAft>
                        <a:buClr>
                          <a:schemeClr val="accent1"/>
                        </a:buClr>
                        <a:buSzTx/>
                        <a:buFont typeface="Times" charset="0"/>
                        <a:buAutoNum type="arabicPeriod"/>
                        <a:tabLst/>
                      </a:pPr>
                      <a:r>
                        <a:rPr kumimoji="0" lang="ja-JP" altLang="en-US" sz="2400" b="0" i="0" u="none" strike="noStrike" cap="none" normalizeH="0" baseline="0">
                          <a:ln>
                            <a:noFill/>
                          </a:ln>
                          <a:solidFill>
                            <a:schemeClr val="tx1"/>
                          </a:solidFill>
                          <a:effectLst/>
                          <a:latin typeface="ＭＳ Ｐゴシック" charset="-128"/>
                          <a:ea typeface="ＭＳ Ｐゴシック" charset="-128"/>
                          <a:cs typeface="ＭＳ Ｐゴシック" charset="-128"/>
                        </a:rPr>
                        <a:t>不変である</a:t>
                      </a:r>
                      <a:endParaRPr kumimoji="0" lang="en-US" altLang="ja-JP" sz="2400" b="0" i="0" u="none" strike="noStrike" cap="none" normalizeH="0" baseline="0">
                        <a:ln>
                          <a:noFill/>
                        </a:ln>
                        <a:solidFill>
                          <a:schemeClr val="tx1"/>
                        </a:solidFill>
                        <a:effectLst/>
                        <a:latin typeface="ＭＳ Ｐゴシック" charset="-128"/>
                        <a:ea typeface="ＭＳ Ｐゴシック" charset="-128"/>
                        <a:cs typeface="ＭＳ Ｐゴシック" charset="-128"/>
                      </a:endParaRPr>
                    </a:p>
                    <a:p>
                      <a:pPr marL="360363" marR="0" lvl="0" indent="-360363" algn="l" defTabSz="914400" rtl="0" eaLnBrk="1" fontAlgn="base" latinLnBrk="0" hangingPunct="1">
                        <a:lnSpc>
                          <a:spcPct val="100000"/>
                        </a:lnSpc>
                        <a:spcBef>
                          <a:spcPct val="20000"/>
                        </a:spcBef>
                        <a:spcAft>
                          <a:spcPct val="0"/>
                        </a:spcAft>
                        <a:buClr>
                          <a:schemeClr val="accent1"/>
                        </a:buClr>
                        <a:buSzTx/>
                        <a:buFont typeface="Times" charset="0"/>
                        <a:buAutoNum type="arabicPeriod"/>
                        <a:tabLst/>
                      </a:pPr>
                      <a:r>
                        <a:rPr kumimoji="0" lang="ja-JP" altLang="en-US" sz="2400" b="0" i="0" u="none" strike="noStrike" cap="none" normalizeH="0" baseline="0">
                          <a:ln>
                            <a:noFill/>
                          </a:ln>
                          <a:solidFill>
                            <a:schemeClr val="tx1"/>
                          </a:solidFill>
                          <a:effectLst/>
                          <a:latin typeface="ＭＳ Ｐゴシック" charset="-128"/>
                          <a:ea typeface="ＭＳ Ｐゴシック" charset="-128"/>
                          <a:cs typeface="ＭＳ Ｐゴシック" charset="-128"/>
                        </a:rPr>
                        <a:t>移植しやすい</a:t>
                      </a:r>
                      <a:endParaRPr kumimoji="0" lang="en-US" altLang="ja-JP" sz="2400" b="0" i="0" u="none" strike="noStrike" cap="none" normalizeH="0" baseline="0">
                        <a:ln>
                          <a:noFill/>
                        </a:ln>
                        <a:solidFill>
                          <a:schemeClr val="tx1"/>
                        </a:solidFill>
                        <a:effectLst/>
                        <a:latin typeface="ＭＳ Ｐゴシック" charset="-128"/>
                        <a:ea typeface="ＭＳ Ｐゴシック" charset="-128"/>
                        <a:cs typeface="ＭＳ Ｐゴシック" charset="-128"/>
                      </a:endParaRPr>
                    </a:p>
                    <a:p>
                      <a:pPr marL="360363" marR="0" lvl="0" indent="-360363" algn="l" defTabSz="914400" rtl="0" eaLnBrk="1" fontAlgn="base" latinLnBrk="0" hangingPunct="1">
                        <a:lnSpc>
                          <a:spcPct val="100000"/>
                        </a:lnSpc>
                        <a:spcBef>
                          <a:spcPct val="20000"/>
                        </a:spcBef>
                        <a:spcAft>
                          <a:spcPct val="0"/>
                        </a:spcAft>
                        <a:buClr>
                          <a:schemeClr val="accent1"/>
                        </a:buClr>
                        <a:buSzTx/>
                        <a:buFont typeface="Times" charset="0"/>
                        <a:buAutoNum type="arabicPeriod"/>
                        <a:tabLst/>
                      </a:pPr>
                      <a:r>
                        <a:rPr kumimoji="0" lang="ja-JP" altLang="en-US" sz="2400" b="0" i="0" u="none" strike="noStrike" cap="none" normalizeH="0" baseline="0">
                          <a:ln>
                            <a:noFill/>
                          </a:ln>
                          <a:solidFill>
                            <a:schemeClr val="tx1"/>
                          </a:solidFill>
                          <a:effectLst/>
                          <a:latin typeface="ＭＳ Ｐゴシック" charset="-128"/>
                          <a:ea typeface="ＭＳ Ｐゴシック" charset="-128"/>
                          <a:cs typeface="ＭＳ Ｐゴシック" charset="-128"/>
                        </a:rPr>
                        <a:t>ドキュメント化しやすい</a:t>
                      </a:r>
                      <a:endParaRPr kumimoji="0" lang="en-US" altLang="ja-JP" sz="2400" b="0" i="0" u="none" strike="noStrike" cap="none" normalizeH="0" baseline="0">
                        <a:ln>
                          <a:noFill/>
                        </a:ln>
                        <a:solidFill>
                          <a:schemeClr val="tx1"/>
                        </a:solidFill>
                        <a:effectLst/>
                        <a:latin typeface="ＭＳ Ｐゴシック" charset="-128"/>
                        <a:ea typeface="ＭＳ Ｐゴシック" charset="-128"/>
                        <a:cs typeface="ＭＳ Ｐゴシック" charset="-128"/>
                      </a:endParaRPr>
                    </a:p>
                    <a:p>
                      <a:pPr marL="360363" marR="0" lvl="0" indent="-360363" algn="l" defTabSz="914400" rtl="0" eaLnBrk="1" fontAlgn="base" latinLnBrk="0" hangingPunct="1">
                        <a:lnSpc>
                          <a:spcPct val="100000"/>
                        </a:lnSpc>
                        <a:spcBef>
                          <a:spcPct val="20000"/>
                        </a:spcBef>
                        <a:spcAft>
                          <a:spcPct val="0"/>
                        </a:spcAft>
                        <a:buClr>
                          <a:schemeClr val="accent1"/>
                        </a:buClr>
                        <a:buSzTx/>
                        <a:buFont typeface="Times" charset="0"/>
                        <a:buAutoNum type="arabicPeriod"/>
                        <a:tabLst/>
                      </a:pPr>
                      <a:r>
                        <a:rPr kumimoji="0" lang="ja-JP" altLang="en-US" sz="2400" b="0" i="0" u="none" strike="noStrike" cap="none" normalizeH="0" baseline="0">
                          <a:ln>
                            <a:noFill/>
                          </a:ln>
                          <a:solidFill>
                            <a:schemeClr val="tx1"/>
                          </a:solidFill>
                          <a:effectLst/>
                          <a:latin typeface="ＭＳ Ｐゴシック" charset="-128"/>
                          <a:ea typeface="ＭＳ Ｐゴシック" charset="-128"/>
                          <a:cs typeface="ＭＳ Ｐゴシック" charset="-128"/>
                        </a:rPr>
                        <a:t>一貫性がある</a:t>
                      </a:r>
                      <a:endParaRPr kumimoji="0" lang="en-US" altLang="ja-JP" sz="2400" b="0" i="0" u="none" strike="noStrike" cap="none" normalizeH="0" baseline="0">
                        <a:ln>
                          <a:noFill/>
                        </a:ln>
                        <a:solidFill>
                          <a:schemeClr val="tx1"/>
                        </a:solidFill>
                        <a:effectLst/>
                        <a:latin typeface="ＭＳ Ｐゴシック" charset="-128"/>
                        <a:ea typeface="ＭＳ Ｐゴシック" charset="-128"/>
                        <a:cs typeface="ＭＳ Ｐゴシック" charset="-128"/>
                      </a:endParaRPr>
                    </a:p>
                    <a:p>
                      <a:pPr marL="360363" marR="0" lvl="0" indent="-360363" algn="l" defTabSz="914400" rtl="0" eaLnBrk="1" fontAlgn="base" latinLnBrk="0" hangingPunct="1">
                        <a:lnSpc>
                          <a:spcPct val="100000"/>
                        </a:lnSpc>
                        <a:spcBef>
                          <a:spcPct val="20000"/>
                        </a:spcBef>
                        <a:spcAft>
                          <a:spcPct val="0"/>
                        </a:spcAft>
                        <a:buClr>
                          <a:schemeClr val="accent1"/>
                        </a:buClr>
                        <a:buSzTx/>
                        <a:buFont typeface="Times" charset="0"/>
                        <a:buAutoNum type="arabicPeriod"/>
                        <a:tabLst/>
                      </a:pPr>
                      <a:r>
                        <a:rPr kumimoji="0" lang="ja-JP" altLang="en-US" sz="2400" b="0" i="0" u="none" strike="noStrike" cap="none" normalizeH="0" baseline="0">
                          <a:ln>
                            <a:noFill/>
                          </a:ln>
                          <a:solidFill>
                            <a:schemeClr val="tx1"/>
                          </a:solidFill>
                          <a:effectLst/>
                          <a:latin typeface="ＭＳ Ｐゴシック" charset="-128"/>
                          <a:ea typeface="ＭＳ Ｐゴシック" charset="-128"/>
                          <a:cs typeface="ＭＳ Ｐゴシック" charset="-128"/>
                        </a:rPr>
                        <a:t>安価である</a:t>
                      </a:r>
                    </a:p>
                  </a:txBody>
                  <a:tcPr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Times" charset="0"/>
                        <a:buNone/>
                        <a:tabLst/>
                      </a:pPr>
                      <a:r>
                        <a:rPr kumimoji="0" lang="ja-JP" altLang="en-US" sz="2800" b="0" i="0" u="none" strike="noStrike" cap="none" normalizeH="0" baseline="0">
                          <a:ln>
                            <a:noFill/>
                          </a:ln>
                          <a:solidFill>
                            <a:schemeClr val="tx1"/>
                          </a:solidFill>
                          <a:effectLst/>
                          <a:latin typeface="ＭＳ Ｐゴシック" charset="-128"/>
                          <a:ea typeface="ＭＳ Ｐゴシック" charset="-128"/>
                          <a:cs typeface="ＭＳ Ｐゴシック" charset="-128"/>
                        </a:rPr>
                        <a:t>短所</a:t>
                      </a:r>
                    </a:p>
                  </a:txBody>
                  <a:tcPr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360363" marR="0" lvl="0" indent="-360363" algn="l" defTabSz="914400" rtl="0" eaLnBrk="1" fontAlgn="base" latinLnBrk="0" hangingPunct="1">
                        <a:lnSpc>
                          <a:spcPct val="100000"/>
                        </a:lnSpc>
                        <a:spcBef>
                          <a:spcPct val="20000"/>
                        </a:spcBef>
                        <a:spcAft>
                          <a:spcPct val="0"/>
                        </a:spcAft>
                        <a:buClr>
                          <a:schemeClr val="accent1"/>
                        </a:buClr>
                        <a:buSzTx/>
                        <a:buFont typeface="Times" charset="0"/>
                        <a:buAutoNum type="arabicPeriod"/>
                        <a:tabLst/>
                      </a:pPr>
                      <a:r>
                        <a:rPr kumimoji="0" lang="ja-JP" altLang="en-US" sz="2400" b="0" i="0" u="none" strike="noStrike" cap="none" normalizeH="0" baseline="0">
                          <a:ln>
                            <a:noFill/>
                          </a:ln>
                          <a:solidFill>
                            <a:schemeClr val="tx1"/>
                          </a:solidFill>
                          <a:effectLst/>
                          <a:latin typeface="ＭＳ Ｐゴシック" charset="-128"/>
                          <a:ea typeface="ＭＳ Ｐゴシック" charset="-128"/>
                          <a:cs typeface="ＭＳ Ｐゴシック" charset="-128"/>
                        </a:rPr>
                        <a:t>変化しやすい</a:t>
                      </a:r>
                      <a:endParaRPr kumimoji="0" lang="en-US" altLang="ja-JP" sz="2400" b="0" i="0" u="none" strike="noStrike" cap="none" normalizeH="0" baseline="0">
                        <a:ln>
                          <a:noFill/>
                        </a:ln>
                        <a:solidFill>
                          <a:schemeClr val="tx1"/>
                        </a:solidFill>
                        <a:effectLst/>
                        <a:latin typeface="ＭＳ Ｐゴシック" charset="-128"/>
                        <a:ea typeface="ＭＳ Ｐゴシック" charset="-128"/>
                        <a:cs typeface="ＭＳ Ｐゴシック" charset="-128"/>
                      </a:endParaRPr>
                    </a:p>
                    <a:p>
                      <a:pPr marL="360363" marR="0" lvl="0" indent="-360363" algn="l" defTabSz="914400" rtl="0" eaLnBrk="1" fontAlgn="base" latinLnBrk="0" hangingPunct="1">
                        <a:lnSpc>
                          <a:spcPct val="100000"/>
                        </a:lnSpc>
                        <a:spcBef>
                          <a:spcPct val="20000"/>
                        </a:spcBef>
                        <a:spcAft>
                          <a:spcPct val="0"/>
                        </a:spcAft>
                        <a:buClr>
                          <a:schemeClr val="accent1"/>
                        </a:buClr>
                        <a:buSzTx/>
                        <a:buFont typeface="Times" charset="0"/>
                        <a:buAutoNum type="arabicPeriod"/>
                        <a:tabLst/>
                      </a:pPr>
                      <a:r>
                        <a:rPr kumimoji="0" lang="ja-JP" altLang="en-US" sz="2400" b="0" i="0" u="none" strike="noStrike" cap="none" normalizeH="0" baseline="0">
                          <a:ln>
                            <a:noFill/>
                          </a:ln>
                          <a:solidFill>
                            <a:schemeClr val="tx1"/>
                          </a:solidFill>
                          <a:effectLst/>
                          <a:latin typeface="ＭＳ Ｐゴシック" charset="-128"/>
                          <a:ea typeface="ＭＳ Ｐゴシック" charset="-128"/>
                          <a:cs typeface="ＭＳ Ｐゴシック" charset="-128"/>
                        </a:rPr>
                        <a:t>移植しにくい</a:t>
                      </a:r>
                      <a:endParaRPr kumimoji="0" lang="en-US" altLang="ja-JP" sz="2400" b="0" i="0" u="none" strike="noStrike" cap="none" normalizeH="0" baseline="0">
                        <a:ln>
                          <a:noFill/>
                        </a:ln>
                        <a:solidFill>
                          <a:schemeClr val="tx1"/>
                        </a:solidFill>
                        <a:effectLst/>
                        <a:latin typeface="ＭＳ Ｐゴシック" charset="-128"/>
                        <a:ea typeface="ＭＳ Ｐゴシック" charset="-128"/>
                        <a:cs typeface="ＭＳ Ｐゴシック" charset="-128"/>
                      </a:endParaRPr>
                    </a:p>
                    <a:p>
                      <a:pPr marL="360363" marR="0" lvl="0" indent="-360363" algn="l" defTabSz="914400" rtl="0" eaLnBrk="1" fontAlgn="base" latinLnBrk="0" hangingPunct="1">
                        <a:lnSpc>
                          <a:spcPct val="100000"/>
                        </a:lnSpc>
                        <a:spcBef>
                          <a:spcPct val="20000"/>
                        </a:spcBef>
                        <a:spcAft>
                          <a:spcPct val="0"/>
                        </a:spcAft>
                        <a:buClr>
                          <a:schemeClr val="accent1"/>
                        </a:buClr>
                        <a:buSzTx/>
                        <a:buFont typeface="Times" charset="0"/>
                        <a:buAutoNum type="arabicPeriod"/>
                        <a:tabLst/>
                      </a:pPr>
                      <a:r>
                        <a:rPr kumimoji="0" lang="ja-JP" altLang="en-US" sz="2400" b="0" i="0" u="none" strike="noStrike" cap="none" normalizeH="0" baseline="0">
                          <a:ln>
                            <a:noFill/>
                          </a:ln>
                          <a:solidFill>
                            <a:schemeClr val="tx1"/>
                          </a:solidFill>
                          <a:effectLst/>
                          <a:latin typeface="ＭＳ Ｐゴシック" charset="-128"/>
                          <a:ea typeface="ＭＳ Ｐゴシック" charset="-128"/>
                          <a:cs typeface="ＭＳ Ｐゴシック" charset="-128"/>
                        </a:rPr>
                        <a:t>ドキュメント化しにくい</a:t>
                      </a:r>
                      <a:endParaRPr kumimoji="0" lang="en-US" altLang="ja-JP" sz="2400" b="0" i="0" u="none" strike="noStrike" cap="none" normalizeH="0" baseline="0">
                        <a:ln>
                          <a:noFill/>
                        </a:ln>
                        <a:solidFill>
                          <a:schemeClr val="tx1"/>
                        </a:solidFill>
                        <a:effectLst/>
                        <a:latin typeface="ＭＳ Ｐゴシック" charset="-128"/>
                        <a:ea typeface="ＭＳ Ｐゴシック" charset="-128"/>
                        <a:cs typeface="ＭＳ Ｐゴシック" charset="-128"/>
                      </a:endParaRPr>
                    </a:p>
                    <a:p>
                      <a:pPr marL="360363" marR="0" lvl="0" indent="-360363" algn="l" defTabSz="914400" rtl="0" eaLnBrk="1" fontAlgn="base" latinLnBrk="0" hangingPunct="1">
                        <a:lnSpc>
                          <a:spcPct val="100000"/>
                        </a:lnSpc>
                        <a:spcBef>
                          <a:spcPct val="20000"/>
                        </a:spcBef>
                        <a:spcAft>
                          <a:spcPct val="0"/>
                        </a:spcAft>
                        <a:buClr>
                          <a:schemeClr val="accent1"/>
                        </a:buClr>
                        <a:buSzTx/>
                        <a:buFont typeface="Times" charset="0"/>
                        <a:buAutoNum type="arabicPeriod"/>
                        <a:tabLst/>
                      </a:pPr>
                      <a:r>
                        <a:rPr kumimoji="0" lang="ja-JP" altLang="en-US" sz="2400" b="0" i="0" u="none" strike="noStrike" cap="none" normalizeH="0" baseline="0">
                          <a:ln>
                            <a:noFill/>
                          </a:ln>
                          <a:solidFill>
                            <a:schemeClr val="tx1"/>
                          </a:solidFill>
                          <a:effectLst/>
                          <a:latin typeface="ＭＳ Ｐゴシック" charset="-128"/>
                          <a:ea typeface="ＭＳ Ｐゴシック" charset="-128"/>
                          <a:cs typeface="ＭＳ Ｐゴシック" charset="-128"/>
                        </a:rPr>
                        <a:t>一貫性がない</a:t>
                      </a:r>
                      <a:endParaRPr kumimoji="0" lang="en-US" altLang="ja-JP" sz="2400" b="0" i="0" u="none" strike="noStrike" cap="none" normalizeH="0" baseline="0">
                        <a:ln>
                          <a:noFill/>
                        </a:ln>
                        <a:solidFill>
                          <a:schemeClr val="tx1"/>
                        </a:solidFill>
                        <a:effectLst/>
                        <a:latin typeface="ＭＳ Ｐゴシック" charset="-128"/>
                        <a:ea typeface="ＭＳ Ｐゴシック" charset="-128"/>
                        <a:cs typeface="ＭＳ Ｐゴシック" charset="-128"/>
                      </a:endParaRPr>
                    </a:p>
                    <a:p>
                      <a:pPr marL="360363" marR="0" lvl="0" indent="-360363" algn="l" defTabSz="914400" rtl="0" eaLnBrk="1" fontAlgn="base" latinLnBrk="0" hangingPunct="1">
                        <a:lnSpc>
                          <a:spcPct val="100000"/>
                        </a:lnSpc>
                        <a:spcBef>
                          <a:spcPct val="20000"/>
                        </a:spcBef>
                        <a:spcAft>
                          <a:spcPct val="0"/>
                        </a:spcAft>
                        <a:buClr>
                          <a:schemeClr val="accent1"/>
                        </a:buClr>
                        <a:buSzTx/>
                        <a:buFont typeface="Times" charset="0"/>
                        <a:buAutoNum type="arabicPeriod"/>
                        <a:tabLst/>
                      </a:pPr>
                      <a:r>
                        <a:rPr kumimoji="0" lang="ja-JP" altLang="en-US" sz="2400" b="0" i="0" u="none" strike="noStrike" cap="none" normalizeH="0" baseline="0">
                          <a:ln>
                            <a:noFill/>
                          </a:ln>
                          <a:solidFill>
                            <a:schemeClr val="tx1"/>
                          </a:solidFill>
                          <a:effectLst/>
                          <a:latin typeface="ＭＳ Ｐゴシック" charset="-128"/>
                          <a:ea typeface="ＭＳ Ｐゴシック" charset="-128"/>
                          <a:cs typeface="ＭＳ Ｐゴシック" charset="-128"/>
                        </a:rPr>
                        <a:t>高価である</a:t>
                      </a:r>
                    </a:p>
                  </a:txBody>
                  <a:tcPr horzOverflow="overflow">
                    <a:lnL w="19050" cap="flat" cmpd="sng" algn="ctr">
                      <a:solidFill>
                        <a:schemeClr val="tx1"/>
                      </a:solidFill>
                      <a:prstDash val="solid"/>
                      <a:round/>
                      <a:headEnd type="none" w="med" len="med"/>
                      <a:tailEnd type="none" w="med" len="med"/>
                    </a:lnL>
                    <a:lnR cap="flat">
                      <a:noFill/>
                    </a:lnR>
                    <a:lnT w="381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189163">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Times" charset="0"/>
                        <a:buNone/>
                        <a:tabLst/>
                      </a:pPr>
                      <a:r>
                        <a:rPr kumimoji="0" lang="ja-JP" altLang="en-US" sz="2800" b="0" i="0" u="none" strike="noStrike" cap="none" normalizeH="0" baseline="0">
                          <a:ln>
                            <a:noFill/>
                          </a:ln>
                          <a:solidFill>
                            <a:schemeClr val="tx1"/>
                          </a:solidFill>
                          <a:effectLst/>
                          <a:latin typeface="ＭＳ Ｐゴシック" charset="-128"/>
                          <a:ea typeface="ＭＳ Ｐゴシック" charset="-128"/>
                          <a:cs typeface="ＭＳ Ｐゴシック" charset="-128"/>
                        </a:rPr>
                        <a:t>短所</a:t>
                      </a:r>
                    </a:p>
                  </a:txBody>
                  <a:tcPr anchor="ctr" horzOverflow="overflow">
                    <a:lnL cap="flat">
                      <a:noFill/>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360363" marR="0" lvl="0" indent="-360363" algn="l" defTabSz="914400" rtl="0" eaLnBrk="1" fontAlgn="base" latinLnBrk="0" hangingPunct="1">
                        <a:lnSpc>
                          <a:spcPct val="100000"/>
                        </a:lnSpc>
                        <a:spcBef>
                          <a:spcPct val="20000"/>
                        </a:spcBef>
                        <a:spcAft>
                          <a:spcPct val="0"/>
                        </a:spcAft>
                        <a:buClr>
                          <a:schemeClr val="accent1"/>
                        </a:buClr>
                        <a:buSzTx/>
                        <a:buFont typeface="Times" charset="0"/>
                        <a:buAutoNum type="arabicPeriod"/>
                        <a:tabLst/>
                      </a:pPr>
                      <a:r>
                        <a:rPr kumimoji="0" lang="ja-JP" altLang="en-US" sz="2400" b="0" i="0" u="none" strike="noStrike" cap="none" normalizeH="0" baseline="0">
                          <a:ln>
                            <a:noFill/>
                          </a:ln>
                          <a:solidFill>
                            <a:schemeClr val="tx1"/>
                          </a:solidFill>
                          <a:effectLst/>
                          <a:latin typeface="ＭＳ Ｐゴシック" charset="-128"/>
                          <a:ea typeface="ＭＳ Ｐゴシック" charset="-128"/>
                          <a:cs typeface="ＭＳ Ｐゴシック" charset="-128"/>
                        </a:rPr>
                        <a:t>創造的でない</a:t>
                      </a:r>
                      <a:endParaRPr kumimoji="0" lang="en-US" altLang="ja-JP" sz="2400" b="0" i="0" u="none" strike="noStrike" cap="none" normalizeH="0" baseline="0">
                        <a:ln>
                          <a:noFill/>
                        </a:ln>
                        <a:solidFill>
                          <a:schemeClr val="tx1"/>
                        </a:solidFill>
                        <a:effectLst/>
                        <a:latin typeface="ＭＳ Ｐゴシック" charset="-128"/>
                        <a:ea typeface="ＭＳ Ｐゴシック" charset="-128"/>
                        <a:cs typeface="ＭＳ Ｐゴシック" charset="-128"/>
                      </a:endParaRPr>
                    </a:p>
                    <a:p>
                      <a:pPr marL="360363" marR="0" lvl="0" indent="-360363" algn="l" defTabSz="914400" rtl="0" eaLnBrk="1" fontAlgn="base" latinLnBrk="0" hangingPunct="1">
                        <a:lnSpc>
                          <a:spcPct val="100000"/>
                        </a:lnSpc>
                        <a:spcBef>
                          <a:spcPct val="20000"/>
                        </a:spcBef>
                        <a:spcAft>
                          <a:spcPct val="0"/>
                        </a:spcAft>
                        <a:buClr>
                          <a:schemeClr val="accent1"/>
                        </a:buClr>
                        <a:buSzTx/>
                        <a:buFont typeface="Times" charset="0"/>
                        <a:buAutoNum type="arabicPeriod"/>
                        <a:tabLst/>
                      </a:pPr>
                      <a:r>
                        <a:rPr kumimoji="0" lang="ja-JP" altLang="en-US" sz="2400" b="0" i="0" u="none" strike="noStrike" cap="none" normalizeH="0" baseline="0">
                          <a:ln>
                            <a:noFill/>
                          </a:ln>
                          <a:solidFill>
                            <a:schemeClr val="tx1"/>
                          </a:solidFill>
                          <a:effectLst/>
                          <a:latin typeface="ＭＳ Ｐゴシック" charset="-128"/>
                          <a:ea typeface="ＭＳ Ｐゴシック" charset="-128"/>
                          <a:cs typeface="ＭＳ Ｐゴシック" charset="-128"/>
                        </a:rPr>
                        <a:t>適応性がない</a:t>
                      </a:r>
                      <a:endParaRPr kumimoji="0" lang="en-US" altLang="ja-JP" sz="2400" b="0" i="0" u="none" strike="noStrike" cap="none" normalizeH="0" baseline="0">
                        <a:ln>
                          <a:noFill/>
                        </a:ln>
                        <a:solidFill>
                          <a:schemeClr val="tx1"/>
                        </a:solidFill>
                        <a:effectLst/>
                        <a:latin typeface="ＭＳ Ｐゴシック" charset="-128"/>
                        <a:ea typeface="ＭＳ Ｐゴシック" charset="-128"/>
                        <a:cs typeface="ＭＳ Ｐゴシック" charset="-128"/>
                      </a:endParaRPr>
                    </a:p>
                    <a:p>
                      <a:pPr marL="360363" marR="0" lvl="0" indent="-360363" algn="l" defTabSz="914400" rtl="0" eaLnBrk="1" fontAlgn="base" latinLnBrk="0" hangingPunct="1">
                        <a:lnSpc>
                          <a:spcPct val="100000"/>
                        </a:lnSpc>
                        <a:spcBef>
                          <a:spcPct val="20000"/>
                        </a:spcBef>
                        <a:spcAft>
                          <a:spcPct val="0"/>
                        </a:spcAft>
                        <a:buClr>
                          <a:schemeClr val="accent1"/>
                        </a:buClr>
                        <a:buSzTx/>
                        <a:buFont typeface="Times" charset="0"/>
                        <a:buAutoNum type="arabicPeriod"/>
                        <a:tabLst/>
                      </a:pPr>
                      <a:r>
                        <a:rPr kumimoji="0" lang="ja-JP" altLang="en-US" sz="2400" b="0" i="0" u="none" strike="noStrike" cap="none" normalizeH="0" baseline="0">
                          <a:ln>
                            <a:noFill/>
                          </a:ln>
                          <a:solidFill>
                            <a:schemeClr val="tx1"/>
                          </a:solidFill>
                          <a:effectLst/>
                          <a:latin typeface="ＭＳ Ｐゴシック" charset="-128"/>
                          <a:ea typeface="ＭＳ Ｐゴシック" charset="-128"/>
                          <a:cs typeface="ＭＳ Ｐゴシック" charset="-128"/>
                        </a:rPr>
                        <a:t>記号処理が中心</a:t>
                      </a:r>
                      <a:endParaRPr kumimoji="0" lang="en-US" altLang="ja-JP" sz="2400" b="0" i="0" u="none" strike="noStrike" cap="none" normalizeH="0" baseline="0">
                        <a:ln>
                          <a:noFill/>
                        </a:ln>
                        <a:solidFill>
                          <a:schemeClr val="tx1"/>
                        </a:solidFill>
                        <a:effectLst/>
                        <a:latin typeface="ＭＳ Ｐゴシック" charset="-128"/>
                        <a:ea typeface="ＭＳ Ｐゴシック" charset="-128"/>
                        <a:cs typeface="ＭＳ Ｐゴシック" charset="-128"/>
                      </a:endParaRPr>
                    </a:p>
                    <a:p>
                      <a:pPr marL="360363" marR="0" lvl="0" indent="-360363" algn="l" defTabSz="914400" rtl="0" eaLnBrk="1" fontAlgn="base" latinLnBrk="0" hangingPunct="1">
                        <a:lnSpc>
                          <a:spcPct val="100000"/>
                        </a:lnSpc>
                        <a:spcBef>
                          <a:spcPct val="20000"/>
                        </a:spcBef>
                        <a:spcAft>
                          <a:spcPct val="0"/>
                        </a:spcAft>
                        <a:buClr>
                          <a:schemeClr val="accent1"/>
                        </a:buClr>
                        <a:buSzTx/>
                        <a:buFont typeface="Times" charset="0"/>
                        <a:buAutoNum type="arabicPeriod"/>
                        <a:tabLst/>
                      </a:pPr>
                      <a:r>
                        <a:rPr kumimoji="0" lang="ja-JP" altLang="en-US" sz="2400" b="0" i="0" u="none" strike="noStrike" cap="none" normalizeH="0" baseline="0">
                          <a:ln>
                            <a:noFill/>
                          </a:ln>
                          <a:solidFill>
                            <a:schemeClr val="tx1"/>
                          </a:solidFill>
                          <a:effectLst/>
                          <a:latin typeface="ＭＳ Ｐゴシック" charset="-128"/>
                          <a:ea typeface="ＭＳ Ｐゴシック" charset="-128"/>
                          <a:cs typeface="ＭＳ Ｐゴシック" charset="-128"/>
                        </a:rPr>
                        <a:t>焦点が狭い</a:t>
                      </a:r>
                      <a:endParaRPr kumimoji="0" lang="en-US" altLang="ja-JP" sz="2400" b="0" i="0" u="none" strike="noStrike" cap="none" normalizeH="0" baseline="0">
                        <a:ln>
                          <a:noFill/>
                        </a:ln>
                        <a:solidFill>
                          <a:schemeClr val="tx1"/>
                        </a:solidFill>
                        <a:effectLst/>
                        <a:latin typeface="ＭＳ Ｐゴシック" charset="-128"/>
                        <a:ea typeface="ＭＳ Ｐゴシック" charset="-128"/>
                        <a:cs typeface="ＭＳ Ｐゴシック" charset="-128"/>
                      </a:endParaRPr>
                    </a:p>
                    <a:p>
                      <a:pPr marL="360363" marR="0" lvl="0" indent="-360363" algn="l" defTabSz="914400" rtl="0" eaLnBrk="1" fontAlgn="base" latinLnBrk="0" hangingPunct="1">
                        <a:lnSpc>
                          <a:spcPct val="100000"/>
                        </a:lnSpc>
                        <a:spcBef>
                          <a:spcPct val="20000"/>
                        </a:spcBef>
                        <a:spcAft>
                          <a:spcPct val="0"/>
                        </a:spcAft>
                        <a:buClr>
                          <a:schemeClr val="accent1"/>
                        </a:buClr>
                        <a:buSzTx/>
                        <a:buFont typeface="Times" charset="0"/>
                        <a:buAutoNum type="arabicPeriod"/>
                        <a:tabLst/>
                      </a:pPr>
                      <a:r>
                        <a:rPr kumimoji="0" lang="ja-JP" altLang="en-US" sz="2400" b="0" i="0" u="none" strike="noStrike" cap="none" normalizeH="0" baseline="0">
                          <a:ln>
                            <a:noFill/>
                          </a:ln>
                          <a:solidFill>
                            <a:schemeClr val="tx1"/>
                          </a:solidFill>
                          <a:effectLst/>
                          <a:latin typeface="ＭＳ Ｐゴシック" charset="-128"/>
                          <a:ea typeface="ＭＳ Ｐゴシック" charset="-128"/>
                          <a:cs typeface="ＭＳ Ｐゴシック" charset="-128"/>
                        </a:rPr>
                        <a:t>専門知識に限られる</a:t>
                      </a:r>
                    </a:p>
                  </a:txBody>
                  <a:tcPr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Times" charset="0"/>
                        <a:buNone/>
                        <a:tabLst/>
                      </a:pPr>
                      <a:r>
                        <a:rPr kumimoji="0" lang="ja-JP" altLang="en-US" sz="2800" b="0" i="0" u="none" strike="noStrike" cap="none" normalizeH="0" baseline="0">
                          <a:ln>
                            <a:noFill/>
                          </a:ln>
                          <a:solidFill>
                            <a:schemeClr val="tx1"/>
                          </a:solidFill>
                          <a:effectLst/>
                          <a:latin typeface="ＭＳ Ｐゴシック" charset="-128"/>
                          <a:ea typeface="ＭＳ Ｐゴシック" charset="-128"/>
                          <a:cs typeface="ＭＳ Ｐゴシック" charset="-128"/>
                        </a:rPr>
                        <a:t>長所</a:t>
                      </a:r>
                    </a:p>
                  </a:txBody>
                  <a:tcPr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360363" marR="0" lvl="0" indent="-360363" algn="l" defTabSz="914400" rtl="0" eaLnBrk="1" fontAlgn="base" latinLnBrk="0" hangingPunct="1">
                        <a:lnSpc>
                          <a:spcPct val="100000"/>
                        </a:lnSpc>
                        <a:spcBef>
                          <a:spcPct val="20000"/>
                        </a:spcBef>
                        <a:spcAft>
                          <a:spcPct val="0"/>
                        </a:spcAft>
                        <a:buClr>
                          <a:schemeClr val="accent1"/>
                        </a:buClr>
                        <a:buSzTx/>
                        <a:buFont typeface="Times" charset="0"/>
                        <a:buAutoNum type="arabicPeriod"/>
                        <a:tabLst/>
                      </a:pPr>
                      <a:r>
                        <a:rPr kumimoji="0" lang="ja-JP" altLang="en-US" sz="2400" b="0" i="0" u="none" strike="noStrike" cap="none" normalizeH="0" baseline="0" dirty="0">
                          <a:ln>
                            <a:noFill/>
                          </a:ln>
                          <a:solidFill>
                            <a:schemeClr val="tx1"/>
                          </a:solidFill>
                          <a:effectLst/>
                          <a:latin typeface="ＭＳ Ｐゴシック" charset="-128"/>
                          <a:ea typeface="ＭＳ Ｐゴシック" charset="-128"/>
                          <a:cs typeface="ＭＳ Ｐゴシック" charset="-128"/>
                        </a:rPr>
                        <a:t>創造的である</a:t>
                      </a:r>
                      <a:endParaRPr kumimoji="0" lang="en-US" altLang="ja-JP" sz="2400" b="0" i="0" u="none" strike="noStrike" cap="none" normalizeH="0" baseline="0" dirty="0">
                        <a:ln>
                          <a:noFill/>
                        </a:ln>
                        <a:solidFill>
                          <a:schemeClr val="tx1"/>
                        </a:solidFill>
                        <a:effectLst/>
                        <a:latin typeface="ＭＳ Ｐゴシック" charset="-128"/>
                        <a:ea typeface="ＭＳ Ｐゴシック" charset="-128"/>
                        <a:cs typeface="ＭＳ Ｐゴシック" charset="-128"/>
                      </a:endParaRPr>
                    </a:p>
                    <a:p>
                      <a:pPr marL="360363" marR="0" lvl="0" indent="-360363" algn="l" defTabSz="914400" rtl="0" eaLnBrk="1" fontAlgn="base" latinLnBrk="0" hangingPunct="1">
                        <a:lnSpc>
                          <a:spcPct val="100000"/>
                        </a:lnSpc>
                        <a:spcBef>
                          <a:spcPct val="20000"/>
                        </a:spcBef>
                        <a:spcAft>
                          <a:spcPct val="0"/>
                        </a:spcAft>
                        <a:buClr>
                          <a:schemeClr val="accent1"/>
                        </a:buClr>
                        <a:buSzTx/>
                        <a:buFont typeface="Times" charset="0"/>
                        <a:buAutoNum type="arabicPeriod"/>
                        <a:tabLst/>
                      </a:pPr>
                      <a:r>
                        <a:rPr kumimoji="0" lang="ja-JP" altLang="en-US" sz="2400" b="0" i="0" u="none" strike="noStrike" cap="none" normalizeH="0" baseline="0" dirty="0">
                          <a:ln>
                            <a:noFill/>
                          </a:ln>
                          <a:solidFill>
                            <a:schemeClr val="tx1"/>
                          </a:solidFill>
                          <a:effectLst/>
                          <a:latin typeface="ＭＳ Ｐゴシック" charset="-128"/>
                          <a:ea typeface="ＭＳ Ｐゴシック" charset="-128"/>
                          <a:cs typeface="ＭＳ Ｐゴシック" charset="-128"/>
                        </a:rPr>
                        <a:t>適応性がある</a:t>
                      </a:r>
                      <a:endParaRPr kumimoji="0" lang="en-US" altLang="ja-JP" sz="2400" b="0" i="0" u="none" strike="noStrike" cap="none" normalizeH="0" baseline="0" dirty="0">
                        <a:ln>
                          <a:noFill/>
                        </a:ln>
                        <a:solidFill>
                          <a:schemeClr val="tx1"/>
                        </a:solidFill>
                        <a:effectLst/>
                        <a:latin typeface="ＭＳ Ｐゴシック" charset="-128"/>
                        <a:ea typeface="ＭＳ Ｐゴシック" charset="-128"/>
                        <a:cs typeface="ＭＳ Ｐゴシック" charset="-128"/>
                      </a:endParaRPr>
                    </a:p>
                    <a:p>
                      <a:pPr marL="360363" marR="0" lvl="0" indent="-360363" algn="l" defTabSz="914400" rtl="0" eaLnBrk="1" fontAlgn="base" latinLnBrk="0" hangingPunct="1">
                        <a:lnSpc>
                          <a:spcPct val="100000"/>
                        </a:lnSpc>
                        <a:spcBef>
                          <a:spcPct val="20000"/>
                        </a:spcBef>
                        <a:spcAft>
                          <a:spcPct val="0"/>
                        </a:spcAft>
                        <a:buClr>
                          <a:schemeClr val="accent1"/>
                        </a:buClr>
                        <a:buSzTx/>
                        <a:buFont typeface="Times" charset="0"/>
                        <a:buAutoNum type="arabicPeriod"/>
                        <a:tabLst/>
                      </a:pPr>
                      <a:r>
                        <a:rPr kumimoji="0" lang="ja-JP" altLang="en-US" sz="2400" b="0" i="0" u="none" strike="noStrike" cap="none" normalizeH="0" baseline="0" dirty="0">
                          <a:ln>
                            <a:noFill/>
                          </a:ln>
                          <a:solidFill>
                            <a:schemeClr val="tx1"/>
                          </a:solidFill>
                          <a:effectLst/>
                          <a:latin typeface="ＭＳ Ｐゴシック" charset="-128"/>
                          <a:ea typeface="ＭＳ Ｐゴシック" charset="-128"/>
                          <a:cs typeface="ＭＳ Ｐゴシック" charset="-128"/>
                        </a:rPr>
                        <a:t>感覚処理も可</a:t>
                      </a:r>
                      <a:endParaRPr kumimoji="0" lang="en-US" altLang="ja-JP" sz="2400" b="0" i="0" u="none" strike="noStrike" cap="none" normalizeH="0" baseline="0" dirty="0">
                        <a:ln>
                          <a:noFill/>
                        </a:ln>
                        <a:solidFill>
                          <a:schemeClr val="tx1"/>
                        </a:solidFill>
                        <a:effectLst/>
                        <a:latin typeface="ＭＳ Ｐゴシック" charset="-128"/>
                        <a:ea typeface="ＭＳ Ｐゴシック" charset="-128"/>
                        <a:cs typeface="ＭＳ Ｐゴシック" charset="-128"/>
                      </a:endParaRPr>
                    </a:p>
                    <a:p>
                      <a:pPr marL="360363" marR="0" lvl="0" indent="-360363" algn="l" defTabSz="914400" rtl="0" eaLnBrk="1" fontAlgn="base" latinLnBrk="0" hangingPunct="1">
                        <a:lnSpc>
                          <a:spcPct val="100000"/>
                        </a:lnSpc>
                        <a:spcBef>
                          <a:spcPct val="20000"/>
                        </a:spcBef>
                        <a:spcAft>
                          <a:spcPct val="0"/>
                        </a:spcAft>
                        <a:buClr>
                          <a:schemeClr val="accent1"/>
                        </a:buClr>
                        <a:buSzTx/>
                        <a:buFont typeface="Times" charset="0"/>
                        <a:buAutoNum type="arabicPeriod"/>
                        <a:tabLst/>
                      </a:pPr>
                      <a:r>
                        <a:rPr kumimoji="0" lang="ja-JP" altLang="en-US" sz="2400" b="0" i="0" u="none" strike="noStrike" cap="none" normalizeH="0" baseline="0" dirty="0">
                          <a:ln>
                            <a:noFill/>
                          </a:ln>
                          <a:solidFill>
                            <a:schemeClr val="tx1"/>
                          </a:solidFill>
                          <a:effectLst/>
                          <a:latin typeface="ＭＳ Ｐゴシック" charset="-128"/>
                          <a:ea typeface="ＭＳ Ｐゴシック" charset="-128"/>
                          <a:cs typeface="ＭＳ Ｐゴシック" charset="-128"/>
                        </a:rPr>
                        <a:t>焦点が広い</a:t>
                      </a:r>
                      <a:endParaRPr kumimoji="0" lang="en-US" altLang="ja-JP" sz="2400" b="0" i="0" u="none" strike="noStrike" cap="none" normalizeH="0" baseline="0" dirty="0">
                        <a:ln>
                          <a:noFill/>
                        </a:ln>
                        <a:solidFill>
                          <a:schemeClr val="tx1"/>
                        </a:solidFill>
                        <a:effectLst/>
                        <a:latin typeface="ＭＳ Ｐゴシック" charset="-128"/>
                        <a:ea typeface="ＭＳ Ｐゴシック" charset="-128"/>
                        <a:cs typeface="ＭＳ Ｐゴシック" charset="-128"/>
                      </a:endParaRPr>
                    </a:p>
                    <a:p>
                      <a:pPr marL="360363" marR="0" lvl="0" indent="-360363" algn="l" defTabSz="914400" rtl="0" eaLnBrk="1" fontAlgn="base" latinLnBrk="0" hangingPunct="1">
                        <a:lnSpc>
                          <a:spcPct val="100000"/>
                        </a:lnSpc>
                        <a:spcBef>
                          <a:spcPct val="20000"/>
                        </a:spcBef>
                        <a:spcAft>
                          <a:spcPct val="0"/>
                        </a:spcAft>
                        <a:buClr>
                          <a:schemeClr val="accent1"/>
                        </a:buClr>
                        <a:buSzTx/>
                        <a:buFont typeface="Times" charset="0"/>
                        <a:buAutoNum type="arabicPeriod"/>
                        <a:tabLst/>
                      </a:pPr>
                      <a:r>
                        <a:rPr kumimoji="0" lang="ja-JP" altLang="en-US" sz="2400" b="0" i="0" u="none" strike="noStrike" cap="none" normalizeH="0" baseline="0" dirty="0">
                          <a:ln>
                            <a:noFill/>
                          </a:ln>
                          <a:solidFill>
                            <a:schemeClr val="tx1"/>
                          </a:solidFill>
                          <a:effectLst/>
                          <a:latin typeface="ＭＳ Ｐゴシック" charset="-128"/>
                          <a:ea typeface="ＭＳ Ｐゴシック" charset="-128"/>
                          <a:cs typeface="ＭＳ Ｐゴシック" charset="-128"/>
                        </a:rPr>
                        <a:t>常識を使う</a:t>
                      </a:r>
                    </a:p>
                  </a:txBody>
                  <a:tcPr horzOverflow="overflow">
                    <a:lnL w="19050" cap="flat" cmpd="sng" algn="ctr">
                      <a:solidFill>
                        <a:schemeClr val="tx1"/>
                      </a:solidFill>
                      <a:prstDash val="solid"/>
                      <a:round/>
                      <a:headEnd type="none" w="med" len="med"/>
                      <a:tailEnd type="none" w="med" len="med"/>
                    </a:lnL>
                    <a:lnR cap="flat">
                      <a:noFill/>
                    </a:lnR>
                    <a:lnT w="190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2"/>
          <p:cNvSpPr>
            <a:spLocks noGrp="1" noChangeArrowheads="1"/>
          </p:cNvSpPr>
          <p:nvPr>
            <p:ph type="title"/>
          </p:nvPr>
        </p:nvSpPr>
        <p:spPr/>
        <p:txBody>
          <a:bodyPr/>
          <a:lstStyle/>
          <a:p>
            <a:r>
              <a:rPr lang="ja-JP" altLang="en-US" sz="4800" dirty="0"/>
              <a:t>人工の知識の利点の活用</a:t>
            </a:r>
          </a:p>
        </p:txBody>
      </p:sp>
      <p:sp>
        <p:nvSpPr>
          <p:cNvPr id="368643" name="Rectangle 3"/>
          <p:cNvSpPr>
            <a:spLocks noGrp="1" noChangeArrowheads="1"/>
          </p:cNvSpPr>
          <p:nvPr>
            <p:ph type="body" idx="1"/>
          </p:nvPr>
        </p:nvSpPr>
        <p:spPr>
          <a:xfrm>
            <a:off x="779462" y="1882587"/>
            <a:ext cx="7581901" cy="4698907"/>
          </a:xfrm>
        </p:spPr>
        <p:txBody>
          <a:bodyPr>
            <a:noAutofit/>
          </a:bodyPr>
          <a:lstStyle/>
          <a:p>
            <a:pPr marL="609600" indent="-609600">
              <a:buFont typeface="Times" charset="0"/>
              <a:buAutoNum type="arabicPeriod"/>
            </a:pPr>
            <a:r>
              <a:rPr lang="ja-JP" altLang="en-US" sz="2800" dirty="0"/>
              <a:t>柔軟な知識表現の実現</a:t>
            </a:r>
            <a:endParaRPr lang="en-US" altLang="ja-JP" sz="2800" dirty="0"/>
          </a:p>
          <a:p>
            <a:pPr marL="990600" lvl="1" indent="-533400"/>
            <a:r>
              <a:rPr lang="ja-JP" altLang="en-US" sz="2400" dirty="0"/>
              <a:t>知識の獲得と知識の管理</a:t>
            </a:r>
            <a:r>
              <a:rPr lang="en-US" altLang="ja-JP" sz="2400" dirty="0"/>
              <a:t>→</a:t>
            </a:r>
            <a:r>
              <a:rPr lang="en-US" altLang="ja-JP" sz="2400" dirty="0">
                <a:solidFill>
                  <a:schemeClr val="accent2"/>
                </a:solidFill>
              </a:rPr>
              <a:t>○</a:t>
            </a:r>
            <a:r>
              <a:rPr lang="ja-JP" altLang="en-US" sz="2400" dirty="0"/>
              <a:t>宣言的知識</a:t>
            </a:r>
            <a:endParaRPr lang="en-US" altLang="ja-JP" sz="2400" dirty="0"/>
          </a:p>
          <a:p>
            <a:pPr marL="990600" lvl="1" indent="-533400"/>
            <a:r>
              <a:rPr lang="ja-JP" altLang="en-US" sz="2400" dirty="0"/>
              <a:t>問題解決の観点</a:t>
            </a:r>
            <a:r>
              <a:rPr lang="en-US" altLang="ja-JP" sz="2400" dirty="0"/>
              <a:t>→</a:t>
            </a:r>
            <a:r>
              <a:rPr lang="en-US" altLang="ja-JP" sz="2400" dirty="0">
                <a:solidFill>
                  <a:schemeClr val="accent2"/>
                </a:solidFill>
              </a:rPr>
              <a:t>○</a:t>
            </a:r>
            <a:r>
              <a:rPr lang="ja-JP" altLang="en-US" sz="2400" dirty="0"/>
              <a:t>手続き的知識</a:t>
            </a:r>
            <a:endParaRPr lang="en-US" altLang="ja-JP" sz="2400" dirty="0"/>
          </a:p>
          <a:p>
            <a:pPr marL="609600" indent="-609600">
              <a:buFont typeface="Times" charset="0"/>
              <a:buAutoNum type="arabicPeriod"/>
            </a:pPr>
            <a:r>
              <a:rPr lang="ja-JP" altLang="en-US" sz="2800" dirty="0"/>
              <a:t>問題解決機能の向上</a:t>
            </a:r>
            <a:endParaRPr lang="en-US" altLang="ja-JP" sz="2800" dirty="0"/>
          </a:p>
          <a:p>
            <a:pPr marL="609600" indent="-609600">
              <a:buFont typeface="Times" charset="0"/>
              <a:buAutoNum type="arabicPeriod"/>
            </a:pPr>
            <a:r>
              <a:rPr lang="ja-JP" altLang="en-US" sz="2800" dirty="0"/>
              <a:t>あいまいな知識の取り扱い</a:t>
            </a:r>
            <a:endParaRPr lang="en-US" altLang="ja-JP" sz="2800" dirty="0"/>
          </a:p>
          <a:p>
            <a:pPr marL="609600" indent="-609600">
              <a:buFont typeface="Times" charset="0"/>
              <a:buAutoNum type="arabicPeriod"/>
            </a:pPr>
            <a:r>
              <a:rPr lang="ja-JP" altLang="en-US" sz="2800" dirty="0"/>
              <a:t>対象の構造の表現</a:t>
            </a:r>
            <a:endParaRPr lang="en-US" altLang="ja-JP" sz="2800" dirty="0"/>
          </a:p>
          <a:p>
            <a:pPr marL="609600" indent="-609600">
              <a:buFont typeface="Times" charset="0"/>
              <a:buAutoNum type="arabicPeriod"/>
            </a:pPr>
            <a:r>
              <a:rPr lang="ja-JP" altLang="en-US" sz="2800" dirty="0"/>
              <a:t>知識獲得の実現</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p:txBody>
          <a:bodyPr/>
          <a:lstStyle/>
          <a:p>
            <a:r>
              <a:rPr lang="ja-JP" altLang="en-US"/>
              <a:t>知識モデル</a:t>
            </a:r>
          </a:p>
        </p:txBody>
      </p:sp>
      <p:sp>
        <p:nvSpPr>
          <p:cNvPr id="363523" name="Rectangle 3"/>
          <p:cNvSpPr>
            <a:spLocks noGrp="1" noChangeArrowheads="1"/>
          </p:cNvSpPr>
          <p:nvPr>
            <p:ph type="body" idx="1"/>
          </p:nvPr>
        </p:nvSpPr>
        <p:spPr/>
        <p:txBody>
          <a:bodyPr>
            <a:normAutofit/>
          </a:bodyPr>
          <a:lstStyle/>
          <a:p>
            <a:pPr marL="609600" indent="-609600">
              <a:buFont typeface="Times" charset="0"/>
              <a:buNone/>
            </a:pPr>
            <a:r>
              <a:rPr lang="ja-JP" altLang="en-US" sz="2800" dirty="0"/>
              <a:t>知識の表現方法と利用方法を整理したもの</a:t>
            </a:r>
            <a:endParaRPr lang="en-US" altLang="ja-JP" sz="2800" dirty="0"/>
          </a:p>
          <a:p>
            <a:pPr marL="609600" indent="-609600">
              <a:buFont typeface="Times" charset="0"/>
              <a:buAutoNum type="arabicPeriod"/>
            </a:pPr>
            <a:r>
              <a:rPr lang="ja-JP" altLang="en-US" sz="2800" dirty="0"/>
              <a:t>論理モデル</a:t>
            </a:r>
            <a:endParaRPr lang="en-US" altLang="ja-JP" sz="2800" dirty="0"/>
          </a:p>
          <a:p>
            <a:pPr marL="609600" indent="-609600">
              <a:buFont typeface="Times" charset="0"/>
              <a:buAutoNum type="arabicPeriod"/>
            </a:pPr>
            <a:r>
              <a:rPr lang="ja-JP" altLang="en-US" sz="2800" dirty="0"/>
              <a:t>手続きモデル</a:t>
            </a:r>
            <a:endParaRPr lang="en-US" altLang="ja-JP" sz="2800" dirty="0"/>
          </a:p>
          <a:p>
            <a:pPr marL="609600" indent="-609600">
              <a:buFont typeface="Times" charset="0"/>
              <a:buAutoNum type="arabicPeriod"/>
            </a:pPr>
            <a:r>
              <a:rPr lang="ja-JP" altLang="en-US" sz="2800" dirty="0"/>
              <a:t>プロダクションモデル</a:t>
            </a:r>
            <a:endParaRPr lang="en-US" altLang="ja-JP" sz="2800" dirty="0"/>
          </a:p>
          <a:p>
            <a:pPr marL="609600" indent="-609600">
              <a:buFont typeface="Times" charset="0"/>
              <a:buAutoNum type="arabicPeriod"/>
            </a:pPr>
            <a:r>
              <a:rPr lang="ja-JP" altLang="en-US" sz="2800" dirty="0"/>
              <a:t>意味ネットワークモデル</a:t>
            </a:r>
            <a:endParaRPr lang="en-US" altLang="ja-JP" sz="2800" dirty="0"/>
          </a:p>
          <a:p>
            <a:pPr marL="609600" indent="-609600">
              <a:buFont typeface="Times" charset="0"/>
              <a:buAutoNum type="arabicPeriod"/>
            </a:pPr>
            <a:r>
              <a:rPr lang="ja-JP" altLang="en-US" sz="2800" dirty="0"/>
              <a:t>フレームモデル</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2"/>
          <p:cNvSpPr>
            <a:spLocks noGrp="1" noChangeArrowheads="1"/>
          </p:cNvSpPr>
          <p:nvPr>
            <p:ph type="title"/>
          </p:nvPr>
        </p:nvSpPr>
        <p:spPr/>
        <p:txBody>
          <a:bodyPr/>
          <a:lstStyle/>
          <a:p>
            <a:r>
              <a:rPr lang="ja-JP" altLang="en-US"/>
              <a:t>ルールによる知識表現</a:t>
            </a:r>
          </a:p>
        </p:txBody>
      </p:sp>
      <p:sp>
        <p:nvSpPr>
          <p:cNvPr id="370691" name="Rectangle 3"/>
          <p:cNvSpPr>
            <a:spLocks noGrp="1" noChangeArrowheads="1"/>
          </p:cNvSpPr>
          <p:nvPr>
            <p:ph type="body" idx="1"/>
          </p:nvPr>
        </p:nvSpPr>
        <p:spPr>
          <a:xfrm>
            <a:off x="457200" y="3041649"/>
            <a:ext cx="8229600" cy="3621773"/>
          </a:xfrm>
        </p:spPr>
        <p:txBody>
          <a:bodyPr>
            <a:normAutofit/>
          </a:bodyPr>
          <a:lstStyle/>
          <a:p>
            <a:pPr>
              <a:lnSpc>
                <a:spcPct val="90000"/>
              </a:lnSpc>
            </a:pPr>
            <a:r>
              <a:rPr lang="ja-JP" altLang="en-US" sz="2800" dirty="0"/>
              <a:t>ルール（規則）に基づく問題解決の基本的形式</a:t>
            </a:r>
            <a:endParaRPr lang="en-US" altLang="ja-JP" sz="2800" dirty="0"/>
          </a:p>
          <a:p>
            <a:pPr lvl="1">
              <a:lnSpc>
                <a:spcPct val="90000"/>
              </a:lnSpc>
            </a:pPr>
            <a:r>
              <a:rPr lang="ja-JP" altLang="en-US" sz="2400" dirty="0"/>
              <a:t>日常生活のさまざまな場面で人々が行う判断</a:t>
            </a:r>
            <a:endParaRPr lang="en-US" altLang="ja-JP" sz="2400" dirty="0"/>
          </a:p>
          <a:p>
            <a:pPr lvl="1">
              <a:lnSpc>
                <a:spcPct val="90000"/>
              </a:lnSpc>
            </a:pPr>
            <a:r>
              <a:rPr lang="ja-JP" altLang="en-US" sz="2400" dirty="0"/>
              <a:t>専門的作業において専門家が行う判断</a:t>
            </a:r>
            <a:endParaRPr lang="en-US" altLang="ja-JP" sz="2400" dirty="0"/>
          </a:p>
          <a:p>
            <a:pPr>
              <a:lnSpc>
                <a:spcPct val="90000"/>
              </a:lnSpc>
            </a:pPr>
            <a:r>
              <a:rPr lang="ja-JP" altLang="en-US" sz="2800" dirty="0"/>
              <a:t>ルールの記述形式を利用して問題解決を行うシステム　</a:t>
            </a:r>
            <a:r>
              <a:rPr lang="en-US" altLang="ja-JP" sz="2800" dirty="0"/>
              <a:t>⇒</a:t>
            </a:r>
            <a:r>
              <a:rPr lang="ja-JP" altLang="en-US" sz="2800" dirty="0"/>
              <a:t>　</a:t>
            </a:r>
            <a:r>
              <a:rPr lang="ja-JP" altLang="en-US" sz="2800" b="1" dirty="0">
                <a:solidFill>
                  <a:schemeClr val="accent1"/>
                </a:solidFill>
              </a:rPr>
              <a:t>プロダクションシステム</a:t>
            </a:r>
            <a:endParaRPr lang="en-US" altLang="ja-JP" sz="2800" b="1" dirty="0">
              <a:solidFill>
                <a:schemeClr val="accent1"/>
              </a:solidFill>
            </a:endParaRPr>
          </a:p>
          <a:p>
            <a:pPr lvl="1">
              <a:lnSpc>
                <a:spcPct val="90000"/>
              </a:lnSpc>
            </a:pPr>
            <a:r>
              <a:rPr lang="ja-JP" altLang="en-US" sz="2400" dirty="0">
                <a:solidFill>
                  <a:srgbClr val="F2D908"/>
                </a:solidFill>
              </a:rPr>
              <a:t>ルールベース</a:t>
            </a:r>
            <a:r>
              <a:rPr lang="ja-JP" altLang="en-US" sz="2400" dirty="0"/>
              <a:t>：プロダクションルールを格納するＤＢ</a:t>
            </a:r>
            <a:endParaRPr lang="en-US" altLang="ja-JP" sz="2400" dirty="0"/>
          </a:p>
          <a:p>
            <a:pPr lvl="1">
              <a:lnSpc>
                <a:spcPct val="90000"/>
              </a:lnSpc>
            </a:pPr>
            <a:r>
              <a:rPr lang="ja-JP" altLang="en-US" sz="2400" dirty="0">
                <a:solidFill>
                  <a:srgbClr val="F2D908"/>
                </a:solidFill>
              </a:rPr>
              <a:t>ワーキングメモリ</a:t>
            </a:r>
            <a:r>
              <a:rPr lang="ja-JP" altLang="en-US" sz="2400" dirty="0"/>
              <a:t>：プロダクションルールとファクトが照合される一時的記憶領域</a:t>
            </a:r>
          </a:p>
        </p:txBody>
      </p:sp>
      <p:sp>
        <p:nvSpPr>
          <p:cNvPr id="370692" name="Rectangle 4"/>
          <p:cNvSpPr>
            <a:spLocks noChangeArrowheads="1"/>
          </p:cNvSpPr>
          <p:nvPr/>
        </p:nvSpPr>
        <p:spPr bwMode="auto">
          <a:xfrm>
            <a:off x="1493838" y="1909763"/>
            <a:ext cx="5722937" cy="78740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prstTxWarp prst="textNoShape">
              <a:avLst/>
            </a:prstTxWarp>
          </a:bodyPr>
          <a:lstStyle/>
          <a:p>
            <a:pPr algn="ctr"/>
            <a:r>
              <a:rPr lang="ja-JP" altLang="en-US" sz="3200"/>
              <a:t>もし～ならば・・・を実行せよ</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8" name="Rectangle 2"/>
          <p:cNvSpPr>
            <a:spLocks noGrp="1" noChangeArrowheads="1"/>
          </p:cNvSpPr>
          <p:nvPr>
            <p:ph type="title"/>
          </p:nvPr>
        </p:nvSpPr>
        <p:spPr/>
        <p:txBody>
          <a:bodyPr/>
          <a:lstStyle/>
          <a:p>
            <a:r>
              <a:rPr lang="ja-JP" altLang="en-US" sz="4800" dirty="0"/>
              <a:t>プロダクションシステム（ＰＳ）</a:t>
            </a:r>
          </a:p>
        </p:txBody>
      </p:sp>
      <p:sp>
        <p:nvSpPr>
          <p:cNvPr id="372739" name="Rectangle 3"/>
          <p:cNvSpPr>
            <a:spLocks noGrp="1" noChangeArrowheads="1"/>
          </p:cNvSpPr>
          <p:nvPr>
            <p:ph type="body" idx="1"/>
          </p:nvPr>
        </p:nvSpPr>
        <p:spPr>
          <a:xfrm>
            <a:off x="457200" y="1874838"/>
            <a:ext cx="8229600" cy="4772025"/>
          </a:xfrm>
        </p:spPr>
        <p:txBody>
          <a:bodyPr>
            <a:normAutofit lnSpcReduction="10000"/>
          </a:bodyPr>
          <a:lstStyle/>
          <a:p>
            <a:pPr marL="360363" indent="-360363">
              <a:lnSpc>
                <a:spcPct val="90000"/>
              </a:lnSpc>
              <a:buFont typeface="Times" charset="0"/>
              <a:buNone/>
              <a:tabLst>
                <a:tab pos="893763" algn="l"/>
              </a:tabLst>
            </a:pPr>
            <a:r>
              <a:rPr lang="ja-JP" altLang="en-US" sz="2400"/>
              <a:t>人間の認知のモデルを記述するための知識処理システムの知識モデルとして発展（</a:t>
            </a:r>
            <a:r>
              <a:rPr lang="en-US" altLang="ja-JP" sz="2400"/>
              <a:t>Newell</a:t>
            </a:r>
            <a:r>
              <a:rPr lang="ja-JP" altLang="en-US" sz="2400"/>
              <a:t>や</a:t>
            </a:r>
            <a:r>
              <a:rPr lang="en-US" altLang="ja-JP" sz="2400"/>
              <a:t>Simon</a:t>
            </a:r>
            <a:r>
              <a:rPr lang="ja-JP" altLang="en-US" sz="2400"/>
              <a:t>ら）</a:t>
            </a:r>
            <a:endParaRPr lang="en-US" altLang="ja-JP" sz="2400"/>
          </a:p>
          <a:p>
            <a:pPr marL="360363" indent="-360363">
              <a:lnSpc>
                <a:spcPct val="90000"/>
              </a:lnSpc>
              <a:tabLst>
                <a:tab pos="893763" algn="l"/>
              </a:tabLst>
            </a:pPr>
            <a:r>
              <a:rPr lang="ja-JP" altLang="en-US" sz="2400"/>
              <a:t>プロダクションシステムの利点</a:t>
            </a:r>
            <a:endParaRPr lang="en-US" altLang="ja-JP" sz="2400"/>
          </a:p>
          <a:p>
            <a:pPr marL="996950" lvl="1" indent="-457200">
              <a:lnSpc>
                <a:spcPct val="90000"/>
              </a:lnSpc>
              <a:buFont typeface="Wingdings" charset="2"/>
              <a:buAutoNum type="arabicPeriod"/>
              <a:tabLst>
                <a:tab pos="893763" algn="l"/>
              </a:tabLst>
            </a:pPr>
            <a:r>
              <a:rPr lang="ja-JP" altLang="en-US" sz="2000"/>
              <a:t>知識がルールの形式で表現されているため，利用者にとって自然で理解しやすい．</a:t>
            </a:r>
            <a:endParaRPr lang="en-US" altLang="ja-JP" sz="2000"/>
          </a:p>
          <a:p>
            <a:pPr marL="996950" lvl="1" indent="-457200">
              <a:lnSpc>
                <a:spcPct val="90000"/>
              </a:lnSpc>
              <a:buFont typeface="Wingdings" charset="2"/>
              <a:buAutoNum type="arabicPeriod"/>
              <a:tabLst>
                <a:tab pos="893763" algn="l"/>
              </a:tabLst>
            </a:pPr>
            <a:r>
              <a:rPr lang="ja-JP" altLang="en-US" sz="2000"/>
              <a:t>宣言的知識（条件・ファクト）と手続き型知識（行動）の相互作用を記述できる．</a:t>
            </a:r>
            <a:endParaRPr lang="en-US" altLang="ja-JP" sz="2000"/>
          </a:p>
          <a:p>
            <a:pPr marL="996950" lvl="1" indent="-457200">
              <a:lnSpc>
                <a:spcPct val="90000"/>
              </a:lnSpc>
              <a:buFont typeface="Wingdings" charset="2"/>
              <a:buAutoNum type="arabicPeriod"/>
              <a:tabLst>
                <a:tab pos="893763" algn="l"/>
              </a:tabLst>
            </a:pPr>
            <a:r>
              <a:rPr lang="ja-JP" altLang="en-US" sz="2000"/>
              <a:t>ルールの記述は互いに独立であり，相互干渉が少ないため，知識の変更，追加，削除が比較的簡単に行える．</a:t>
            </a:r>
            <a:endParaRPr lang="en-US" altLang="ja-JP" sz="2000"/>
          </a:p>
          <a:p>
            <a:pPr marL="360363" indent="-360363">
              <a:lnSpc>
                <a:spcPct val="90000"/>
              </a:lnSpc>
              <a:tabLst>
                <a:tab pos="893763" algn="l"/>
              </a:tabLst>
            </a:pPr>
            <a:r>
              <a:rPr lang="ja-JP" altLang="en-US" sz="2400"/>
              <a:t>プロダクションシステムの欠点</a:t>
            </a:r>
            <a:endParaRPr lang="en-US" altLang="ja-JP" sz="2400"/>
          </a:p>
          <a:p>
            <a:pPr marL="996950" lvl="1" indent="-457200">
              <a:lnSpc>
                <a:spcPct val="90000"/>
              </a:lnSpc>
              <a:buFont typeface="Wingdings" charset="2"/>
              <a:buAutoNum type="arabicPeriod"/>
              <a:tabLst>
                <a:tab pos="893763" algn="l"/>
              </a:tabLst>
            </a:pPr>
            <a:r>
              <a:rPr lang="ja-JP" altLang="en-US" sz="2000"/>
              <a:t>問題解決の制御構造がわかりにくい．すなわち問題解決を行っていく順序がわかりにくく，アルゴリズム的知識の記述には向かない．</a:t>
            </a:r>
            <a:endParaRPr lang="en-US" altLang="ja-JP" sz="2000"/>
          </a:p>
          <a:p>
            <a:pPr marL="996950" lvl="1" indent="-457200">
              <a:lnSpc>
                <a:spcPct val="90000"/>
              </a:lnSpc>
              <a:buFont typeface="Wingdings" charset="2"/>
              <a:buAutoNum type="arabicPeriod"/>
              <a:tabLst>
                <a:tab pos="893763" algn="l"/>
              </a:tabLst>
            </a:pPr>
            <a:r>
              <a:rPr lang="ja-JP" altLang="en-US" sz="2000"/>
              <a:t>すべての推論を「照合－行動」のサイクルの繰り返しで行うため，実行効率が悪い．</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6" name="Rectangle 2"/>
          <p:cNvSpPr>
            <a:spLocks noGrp="1" noChangeArrowheads="1"/>
          </p:cNvSpPr>
          <p:nvPr>
            <p:ph type="title"/>
          </p:nvPr>
        </p:nvSpPr>
        <p:spPr/>
        <p:txBody>
          <a:bodyPr/>
          <a:lstStyle/>
          <a:p>
            <a:r>
              <a:rPr lang="ja-JP" altLang="en-US"/>
              <a:t>ＰＳの基本構成</a:t>
            </a:r>
          </a:p>
        </p:txBody>
      </p:sp>
      <p:sp>
        <p:nvSpPr>
          <p:cNvPr id="374787" name="Rectangle 3"/>
          <p:cNvSpPr>
            <a:spLocks noGrp="1" noChangeArrowheads="1"/>
          </p:cNvSpPr>
          <p:nvPr>
            <p:ph type="body" idx="1"/>
          </p:nvPr>
        </p:nvSpPr>
        <p:spPr>
          <a:xfrm>
            <a:off x="457200" y="1874838"/>
            <a:ext cx="4418013" cy="4700587"/>
          </a:xfrm>
        </p:spPr>
        <p:txBody>
          <a:bodyPr>
            <a:normAutofit lnSpcReduction="10000"/>
          </a:bodyPr>
          <a:lstStyle/>
          <a:p>
            <a:r>
              <a:rPr lang="ja-JP" altLang="en-US" sz="2400" b="1">
                <a:effectLst>
                  <a:outerShdw blurRad="38100" dist="38100" dir="2700000" algn="tl">
                    <a:srgbClr val="DDDDDD"/>
                  </a:outerShdw>
                </a:effectLst>
              </a:rPr>
              <a:t>ルールベース</a:t>
            </a:r>
            <a:br>
              <a:rPr lang="en-US" altLang="ja-JP" sz="2400"/>
            </a:br>
            <a:r>
              <a:rPr lang="ja-JP" altLang="en-US" sz="2400"/>
              <a:t>プロダクションルールと呼ばれる「条件</a:t>
            </a:r>
            <a:r>
              <a:rPr lang="en-US" altLang="ja-JP" sz="2400"/>
              <a:t>-</a:t>
            </a:r>
            <a:r>
              <a:rPr lang="ja-JP" altLang="en-US" sz="2400"/>
              <a:t>行動」形式の知識を蓄積・管理する．</a:t>
            </a:r>
            <a:endParaRPr lang="en-US" altLang="ja-JP" sz="2400"/>
          </a:p>
          <a:p>
            <a:r>
              <a:rPr lang="ja-JP" altLang="en-US" sz="2400" b="1">
                <a:effectLst>
                  <a:outerShdw blurRad="38100" dist="38100" dir="2700000" algn="tl">
                    <a:srgbClr val="DDDDDD"/>
                  </a:outerShdw>
                </a:effectLst>
              </a:rPr>
              <a:t>ワーキングメモリ</a:t>
            </a:r>
            <a:br>
              <a:rPr lang="en-US" altLang="ja-JP" sz="2400"/>
            </a:br>
            <a:r>
              <a:rPr lang="ja-JP" altLang="en-US" sz="2400"/>
              <a:t>ファクトと呼ばれるデータを一時的に記憶・管理する．ファクトはプロダクションルールの条件部と同じ形式をしている．</a:t>
            </a:r>
            <a:endParaRPr lang="en-US" altLang="ja-JP" sz="2400"/>
          </a:p>
          <a:p>
            <a:r>
              <a:rPr lang="ja-JP" altLang="en-US" sz="2400" b="1">
                <a:effectLst>
                  <a:outerShdw blurRad="38100" dist="38100" dir="2700000" algn="tl">
                    <a:srgbClr val="DDDDDD"/>
                  </a:outerShdw>
                </a:effectLst>
              </a:rPr>
              <a:t>ルールインタプリタ</a:t>
            </a:r>
            <a:br>
              <a:rPr lang="en-US" altLang="ja-JP" sz="2400"/>
            </a:br>
            <a:r>
              <a:rPr lang="ja-JP" altLang="en-US" sz="2400"/>
              <a:t>プロダクションルールの解釈と実行を管理する制御機構．</a:t>
            </a:r>
          </a:p>
        </p:txBody>
      </p:sp>
      <p:sp>
        <p:nvSpPr>
          <p:cNvPr id="374788" name="Rectangle 4"/>
          <p:cNvSpPr>
            <a:spLocks noChangeArrowheads="1"/>
          </p:cNvSpPr>
          <p:nvPr/>
        </p:nvSpPr>
        <p:spPr bwMode="auto">
          <a:xfrm>
            <a:off x="5103166" y="3807136"/>
            <a:ext cx="3678237" cy="2773363"/>
          </a:xfrm>
          <a:prstGeom prst="rect">
            <a:avLst/>
          </a:prstGeom>
          <a:ln>
            <a:headEnd/>
            <a:tailEnd/>
          </a:ln>
        </p:spPr>
        <p:style>
          <a:lnRef idx="1">
            <a:schemeClr val="accent5"/>
          </a:lnRef>
          <a:fillRef idx="3">
            <a:schemeClr val="accent5"/>
          </a:fillRef>
          <a:effectRef idx="2">
            <a:schemeClr val="accent5"/>
          </a:effectRef>
          <a:fontRef idx="minor">
            <a:schemeClr val="lt1"/>
          </a:fontRef>
        </p:style>
        <p:txBody>
          <a:bodyPr wrap="none" anchor="ctr">
            <a:prstTxWarp prst="textNoShape">
              <a:avLst/>
            </a:prstTxWarp>
          </a:bodyPr>
          <a:lstStyle/>
          <a:p>
            <a:endParaRPr lang="ja-JP" altLang="en-US"/>
          </a:p>
        </p:txBody>
      </p:sp>
      <p:sp>
        <p:nvSpPr>
          <p:cNvPr id="374789" name="AutoShape 5"/>
          <p:cNvSpPr>
            <a:spLocks noChangeArrowheads="1"/>
          </p:cNvSpPr>
          <p:nvPr/>
        </p:nvSpPr>
        <p:spPr bwMode="auto">
          <a:xfrm>
            <a:off x="5372100" y="4144963"/>
            <a:ext cx="1130300" cy="1057275"/>
          </a:xfrm>
          <a:prstGeom prst="can">
            <a:avLst>
              <a:gd name="adj" fmla="val 25000"/>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pPr algn="ctr"/>
            <a:r>
              <a:rPr lang="ja-JP" altLang="en-US"/>
              <a:t>ルールベース</a:t>
            </a:r>
          </a:p>
        </p:txBody>
      </p:sp>
      <p:sp>
        <p:nvSpPr>
          <p:cNvPr id="374792" name="AutoShape 8"/>
          <p:cNvSpPr>
            <a:spLocks noChangeArrowheads="1"/>
          </p:cNvSpPr>
          <p:nvPr/>
        </p:nvSpPr>
        <p:spPr bwMode="auto">
          <a:xfrm>
            <a:off x="7243763" y="4144963"/>
            <a:ext cx="1314450" cy="1047750"/>
          </a:xfrm>
          <a:prstGeom prst="flowChartInternalStorage">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pPr algn="ctr"/>
            <a:r>
              <a:rPr lang="ja-JP" altLang="en-US"/>
              <a:t>ワーキングメモリ</a:t>
            </a:r>
          </a:p>
        </p:txBody>
      </p:sp>
      <p:sp>
        <p:nvSpPr>
          <p:cNvPr id="374794" name="AutoShape 10"/>
          <p:cNvSpPr>
            <a:spLocks noChangeArrowheads="1"/>
          </p:cNvSpPr>
          <p:nvPr/>
        </p:nvSpPr>
        <p:spPr bwMode="auto">
          <a:xfrm>
            <a:off x="5881688" y="5870575"/>
            <a:ext cx="2260600" cy="627063"/>
          </a:xfrm>
          <a:prstGeom prst="roundRect">
            <a:avLst>
              <a:gd name="adj" fmla="val 16667"/>
            </a:avLst>
          </a:prstGeom>
          <a:ln>
            <a:headEnd/>
            <a:tailEnd/>
          </a:ln>
        </p:spPr>
        <p:style>
          <a:lnRef idx="1">
            <a:schemeClr val="accent4"/>
          </a:lnRef>
          <a:fillRef idx="3">
            <a:schemeClr val="accent4"/>
          </a:fillRef>
          <a:effectRef idx="2">
            <a:schemeClr val="accent4"/>
          </a:effectRef>
          <a:fontRef idx="minor">
            <a:schemeClr val="lt1"/>
          </a:fontRef>
        </p:style>
        <p:txBody>
          <a:bodyPr wrap="none" anchor="ctr">
            <a:prstTxWarp prst="textNoShape">
              <a:avLst/>
            </a:prstTxWarp>
          </a:bodyPr>
          <a:lstStyle/>
          <a:p>
            <a:pPr algn="ctr"/>
            <a:r>
              <a:rPr lang="ja-JP" altLang="en-US"/>
              <a:t>ルールインタプリタ</a:t>
            </a:r>
          </a:p>
        </p:txBody>
      </p:sp>
      <p:cxnSp>
        <p:nvCxnSpPr>
          <p:cNvPr id="374795" name="AutoShape 11"/>
          <p:cNvCxnSpPr>
            <a:cxnSpLocks noChangeShapeType="1"/>
            <a:stCxn id="374789" idx="3"/>
            <a:endCxn id="374794" idx="0"/>
          </p:cNvCxnSpPr>
          <p:nvPr/>
        </p:nvCxnSpPr>
        <p:spPr bwMode="auto">
          <a:xfrm>
            <a:off x="5937250" y="5202238"/>
            <a:ext cx="1074738" cy="668337"/>
          </a:xfrm>
          <a:prstGeom prst="straightConnector1">
            <a:avLst/>
          </a:prstGeom>
          <a:noFill/>
          <a:ln w="57150">
            <a:solidFill>
              <a:schemeClr val="tx1"/>
            </a:solidFill>
            <a:round/>
            <a:headEnd type="triangle" w="med" len="med"/>
            <a:tailEnd type="triangle" w="med" len="med"/>
          </a:ln>
          <a:effectLst/>
        </p:spPr>
      </p:cxnSp>
      <p:cxnSp>
        <p:nvCxnSpPr>
          <p:cNvPr id="374796" name="AutoShape 12"/>
          <p:cNvCxnSpPr>
            <a:cxnSpLocks noChangeShapeType="1"/>
            <a:stCxn id="374792" idx="2"/>
            <a:endCxn id="374794" idx="0"/>
          </p:cNvCxnSpPr>
          <p:nvPr/>
        </p:nvCxnSpPr>
        <p:spPr bwMode="auto">
          <a:xfrm flipH="1">
            <a:off x="7011988" y="5192713"/>
            <a:ext cx="889000" cy="677862"/>
          </a:xfrm>
          <a:prstGeom prst="straightConnector1">
            <a:avLst/>
          </a:prstGeom>
          <a:noFill/>
          <a:ln w="57150">
            <a:solidFill>
              <a:schemeClr val="tx1"/>
            </a:solidFill>
            <a:round/>
            <a:headEnd type="triangle" w="med" len="med"/>
            <a:tailEnd type="triangle" w="med" len="med"/>
          </a:ln>
          <a:effectLst/>
        </p:spPr>
      </p:cxnSp>
      <p:sp>
        <p:nvSpPr>
          <p:cNvPr id="374797" name="AutoShape 13"/>
          <p:cNvSpPr>
            <a:spLocks/>
          </p:cNvSpPr>
          <p:nvPr/>
        </p:nvSpPr>
        <p:spPr bwMode="auto">
          <a:xfrm flipH="1">
            <a:off x="5113338" y="1427163"/>
            <a:ext cx="2427287" cy="661987"/>
          </a:xfrm>
          <a:prstGeom prst="borderCallout3">
            <a:avLst>
              <a:gd name="adj1" fmla="val 17264"/>
              <a:gd name="adj2" fmla="val 103139"/>
              <a:gd name="adj3" fmla="val 17264"/>
              <a:gd name="adj4" fmla="val 103856"/>
              <a:gd name="adj5" fmla="val 443884"/>
              <a:gd name="adj6" fmla="val 103856"/>
              <a:gd name="adj7" fmla="val 467144"/>
              <a:gd name="adj8" fmla="val 67102"/>
            </a:avLst>
          </a:prstGeom>
          <a:ln>
            <a:headEnd/>
            <a:tailEnd/>
          </a:ln>
        </p:spPr>
        <p:style>
          <a:lnRef idx="1">
            <a:schemeClr val="accent6"/>
          </a:lnRef>
          <a:fillRef idx="3">
            <a:schemeClr val="accent6"/>
          </a:fillRef>
          <a:effectRef idx="2">
            <a:schemeClr val="accent6"/>
          </a:effectRef>
          <a:fontRef idx="minor">
            <a:schemeClr val="lt1"/>
          </a:fontRef>
        </p:style>
        <p:txBody>
          <a:bodyPr anchor="ctr">
            <a:prstTxWarp prst="textNoShape">
              <a:avLst/>
            </a:prstTxWarp>
          </a:bodyPr>
          <a:lstStyle/>
          <a:p>
            <a:pPr algn="l">
              <a:lnSpc>
                <a:spcPct val="85000"/>
              </a:lnSpc>
            </a:pPr>
            <a:r>
              <a:rPr lang="en-US" altLang="ja-JP" sz="1800">
                <a:solidFill>
                  <a:schemeClr val="tx1"/>
                </a:solidFill>
              </a:rPr>
              <a:t>if </a:t>
            </a:r>
            <a:r>
              <a:rPr lang="ja-JP" altLang="en-US" sz="1800">
                <a:solidFill>
                  <a:schemeClr val="tx1"/>
                </a:solidFill>
              </a:rPr>
              <a:t>条件</a:t>
            </a:r>
            <a:r>
              <a:rPr lang="en-US" altLang="ja-JP" sz="1800">
                <a:solidFill>
                  <a:schemeClr val="tx1"/>
                </a:solidFill>
              </a:rPr>
              <a:t>C</a:t>
            </a:r>
            <a:r>
              <a:rPr lang="en-US" altLang="ja-JP" sz="1800" baseline="-25000">
                <a:solidFill>
                  <a:schemeClr val="tx1"/>
                </a:solidFill>
              </a:rPr>
              <a:t>1</a:t>
            </a:r>
            <a:r>
              <a:rPr lang="en-US" altLang="ja-JP" sz="1800">
                <a:solidFill>
                  <a:schemeClr val="tx1"/>
                </a:solidFill>
              </a:rPr>
              <a:t> then </a:t>
            </a:r>
            <a:r>
              <a:rPr lang="ja-JP" altLang="en-US" sz="1800">
                <a:solidFill>
                  <a:schemeClr val="tx1"/>
                </a:solidFill>
              </a:rPr>
              <a:t>行動</a:t>
            </a:r>
            <a:r>
              <a:rPr lang="en-US" altLang="ja-JP" sz="1800">
                <a:solidFill>
                  <a:schemeClr val="tx1"/>
                </a:solidFill>
              </a:rPr>
              <a:t>A</a:t>
            </a:r>
            <a:r>
              <a:rPr lang="en-US" altLang="ja-JP" sz="1800" baseline="-25000">
                <a:solidFill>
                  <a:schemeClr val="tx1"/>
                </a:solidFill>
              </a:rPr>
              <a:t>1</a:t>
            </a:r>
          </a:p>
          <a:p>
            <a:pPr algn="l">
              <a:lnSpc>
                <a:spcPct val="85000"/>
              </a:lnSpc>
            </a:pPr>
            <a:r>
              <a:rPr lang="en-US" altLang="ja-JP" sz="1800">
                <a:solidFill>
                  <a:schemeClr val="tx1"/>
                </a:solidFill>
              </a:rPr>
              <a:t>if </a:t>
            </a:r>
            <a:r>
              <a:rPr lang="ja-JP" altLang="en-US" sz="1800">
                <a:solidFill>
                  <a:schemeClr val="tx1"/>
                </a:solidFill>
              </a:rPr>
              <a:t>条件</a:t>
            </a:r>
            <a:r>
              <a:rPr lang="en-US" altLang="ja-JP" sz="1800">
                <a:solidFill>
                  <a:schemeClr val="tx1"/>
                </a:solidFill>
              </a:rPr>
              <a:t>C</a:t>
            </a:r>
            <a:r>
              <a:rPr lang="en-US" altLang="ja-JP" sz="1800" baseline="-25000">
                <a:solidFill>
                  <a:schemeClr val="tx1"/>
                </a:solidFill>
              </a:rPr>
              <a:t>2</a:t>
            </a:r>
            <a:r>
              <a:rPr lang="en-US" altLang="ja-JP" sz="1800">
                <a:solidFill>
                  <a:schemeClr val="tx1"/>
                </a:solidFill>
              </a:rPr>
              <a:t> then </a:t>
            </a:r>
            <a:r>
              <a:rPr lang="ja-JP" altLang="en-US" sz="1800">
                <a:solidFill>
                  <a:schemeClr val="tx1"/>
                </a:solidFill>
              </a:rPr>
              <a:t>行動</a:t>
            </a:r>
            <a:r>
              <a:rPr lang="en-US" altLang="ja-JP" sz="1800">
                <a:solidFill>
                  <a:schemeClr val="tx1"/>
                </a:solidFill>
              </a:rPr>
              <a:t>A</a:t>
            </a:r>
            <a:r>
              <a:rPr lang="en-US" altLang="ja-JP" sz="1800" baseline="-25000">
                <a:solidFill>
                  <a:schemeClr val="tx1"/>
                </a:solidFill>
              </a:rPr>
              <a:t>2</a:t>
            </a:r>
          </a:p>
        </p:txBody>
      </p:sp>
      <p:sp>
        <p:nvSpPr>
          <p:cNvPr id="374798" name="AutoShape 14"/>
          <p:cNvSpPr>
            <a:spLocks/>
          </p:cNvSpPr>
          <p:nvPr/>
        </p:nvSpPr>
        <p:spPr bwMode="auto">
          <a:xfrm flipH="1">
            <a:off x="7716838" y="1441450"/>
            <a:ext cx="1133475" cy="660400"/>
          </a:xfrm>
          <a:prstGeom prst="borderCallout3">
            <a:avLst>
              <a:gd name="adj1" fmla="val 17306"/>
              <a:gd name="adj2" fmla="val -6727"/>
              <a:gd name="adj3" fmla="val 17306"/>
              <a:gd name="adj4" fmla="val -12606"/>
              <a:gd name="adj5" fmla="val 433653"/>
              <a:gd name="adj6" fmla="val -12606"/>
              <a:gd name="adj7" fmla="val 470431"/>
              <a:gd name="adj8" fmla="val 74088"/>
            </a:avLst>
          </a:prstGeom>
          <a:ln>
            <a:headEnd/>
            <a:tailEnd/>
          </a:ln>
        </p:spPr>
        <p:style>
          <a:lnRef idx="1">
            <a:schemeClr val="accent6"/>
          </a:lnRef>
          <a:fillRef idx="3">
            <a:schemeClr val="accent6"/>
          </a:fillRef>
          <a:effectRef idx="2">
            <a:schemeClr val="accent6"/>
          </a:effectRef>
          <a:fontRef idx="minor">
            <a:schemeClr val="lt1"/>
          </a:fontRef>
        </p:style>
        <p:txBody>
          <a:bodyPr anchor="ctr">
            <a:prstTxWarp prst="textNoShape">
              <a:avLst/>
            </a:prstTxWarp>
          </a:bodyPr>
          <a:lstStyle/>
          <a:p>
            <a:pPr algn="l">
              <a:lnSpc>
                <a:spcPct val="85000"/>
              </a:lnSpc>
            </a:pPr>
            <a:r>
              <a:rPr lang="ja-JP" altLang="en-US" sz="1800">
                <a:solidFill>
                  <a:schemeClr val="tx1"/>
                </a:solidFill>
              </a:rPr>
              <a:t>ファクト</a:t>
            </a:r>
            <a:r>
              <a:rPr lang="en-US" altLang="ja-JP" sz="1800">
                <a:solidFill>
                  <a:schemeClr val="tx1"/>
                </a:solidFill>
              </a:rPr>
              <a:t>F</a:t>
            </a:r>
            <a:r>
              <a:rPr lang="en-US" altLang="ja-JP" sz="1800" baseline="-25000">
                <a:solidFill>
                  <a:schemeClr val="tx1"/>
                </a:solidFill>
              </a:rPr>
              <a:t>1</a:t>
            </a:r>
          </a:p>
          <a:p>
            <a:pPr algn="l">
              <a:lnSpc>
                <a:spcPct val="85000"/>
              </a:lnSpc>
            </a:pPr>
            <a:r>
              <a:rPr lang="ja-JP" altLang="en-US" sz="1800">
                <a:solidFill>
                  <a:schemeClr val="tx1"/>
                </a:solidFill>
              </a:rPr>
              <a:t>ファクト</a:t>
            </a:r>
            <a:r>
              <a:rPr lang="en-US" altLang="ja-JP" sz="1800">
                <a:solidFill>
                  <a:schemeClr val="tx1"/>
                </a:solidFill>
              </a:rPr>
              <a:t>F</a:t>
            </a:r>
            <a:r>
              <a:rPr lang="en-US" altLang="ja-JP" sz="1800" baseline="-25000">
                <a:solidFill>
                  <a:schemeClr val="tx1"/>
                </a:solidFill>
              </a:rPr>
              <a:t>2</a:t>
            </a:r>
          </a:p>
        </p:txBody>
      </p:sp>
      <p:sp>
        <p:nvSpPr>
          <p:cNvPr id="374800" name="AutoShape 16"/>
          <p:cNvSpPr>
            <a:spLocks noChangeArrowheads="1"/>
          </p:cNvSpPr>
          <p:nvPr/>
        </p:nvSpPr>
        <p:spPr bwMode="auto">
          <a:xfrm>
            <a:off x="5240338" y="2605088"/>
            <a:ext cx="1406525" cy="1089025"/>
          </a:xfrm>
          <a:prstGeom prst="flowChartMultidocumen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prstTxWarp prst="textNoShape">
              <a:avLst/>
            </a:prstTxWarp>
          </a:bodyPr>
          <a:lstStyle/>
          <a:p>
            <a:pPr algn="ctr"/>
            <a:r>
              <a:rPr lang="ja-JP" altLang="en-US" dirty="0">
                <a:solidFill>
                  <a:schemeClr val="tx1"/>
                </a:solidFill>
              </a:rPr>
              <a:t>問題領域</a:t>
            </a:r>
            <a:br>
              <a:rPr lang="en-US" altLang="ja-JP" dirty="0">
                <a:solidFill>
                  <a:schemeClr val="tx1"/>
                </a:solidFill>
              </a:rPr>
            </a:br>
            <a:r>
              <a:rPr lang="ja-JP" altLang="en-US" dirty="0">
                <a:solidFill>
                  <a:schemeClr val="tx1"/>
                </a:solidFill>
              </a:rPr>
              <a:t>知識</a:t>
            </a:r>
          </a:p>
        </p:txBody>
      </p:sp>
      <p:sp>
        <p:nvSpPr>
          <p:cNvPr id="374801" name="AutoShape 17"/>
          <p:cNvSpPr>
            <a:spLocks noChangeArrowheads="1"/>
          </p:cNvSpPr>
          <p:nvPr/>
        </p:nvSpPr>
        <p:spPr bwMode="auto">
          <a:xfrm>
            <a:off x="7326313" y="2605088"/>
            <a:ext cx="1438275" cy="811212"/>
          </a:xfrm>
          <a:prstGeom prst="flowChartInputOutpu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prstTxWarp prst="textNoShape">
              <a:avLst/>
            </a:prstTxWarp>
          </a:bodyPr>
          <a:lstStyle/>
          <a:p>
            <a:pPr algn="ctr"/>
            <a:r>
              <a:rPr lang="ja-JP" altLang="en-US">
                <a:solidFill>
                  <a:schemeClr val="tx1"/>
                </a:solidFill>
              </a:rPr>
              <a:t>問題</a:t>
            </a:r>
            <a:br>
              <a:rPr lang="en-US" altLang="ja-JP">
                <a:solidFill>
                  <a:schemeClr val="tx1"/>
                </a:solidFill>
              </a:rPr>
            </a:br>
            <a:r>
              <a:rPr lang="ja-JP" altLang="en-US">
                <a:solidFill>
                  <a:schemeClr val="tx1"/>
                </a:solidFill>
              </a:rPr>
              <a:t>解</a:t>
            </a:r>
          </a:p>
        </p:txBody>
      </p:sp>
      <p:cxnSp>
        <p:nvCxnSpPr>
          <p:cNvPr id="374802" name="AutoShape 18"/>
          <p:cNvCxnSpPr>
            <a:cxnSpLocks noChangeShapeType="1"/>
            <a:stCxn id="374800" idx="2"/>
            <a:endCxn id="374789" idx="1"/>
          </p:cNvCxnSpPr>
          <p:nvPr/>
        </p:nvCxnSpPr>
        <p:spPr bwMode="auto">
          <a:xfrm flipH="1">
            <a:off x="5937250" y="3608388"/>
            <a:ext cx="6350" cy="536575"/>
          </a:xfrm>
          <a:prstGeom prst="straightConnector1">
            <a:avLst/>
          </a:prstGeom>
          <a:noFill/>
          <a:ln w="38100">
            <a:solidFill>
              <a:schemeClr val="tx1"/>
            </a:solidFill>
            <a:round/>
            <a:headEnd/>
            <a:tailEnd type="triangle" w="med" len="med"/>
          </a:ln>
          <a:effectLst/>
        </p:spPr>
      </p:cxnSp>
      <p:cxnSp>
        <p:nvCxnSpPr>
          <p:cNvPr id="374803" name="AutoShape 19"/>
          <p:cNvCxnSpPr>
            <a:cxnSpLocks noChangeShapeType="1"/>
            <a:stCxn id="374801" idx="3"/>
            <a:endCxn id="374792" idx="0"/>
          </p:cNvCxnSpPr>
          <p:nvPr/>
        </p:nvCxnSpPr>
        <p:spPr bwMode="auto">
          <a:xfrm>
            <a:off x="7899400" y="3416300"/>
            <a:ext cx="1588" cy="728663"/>
          </a:xfrm>
          <a:prstGeom prst="straightConnector1">
            <a:avLst/>
          </a:prstGeom>
          <a:noFill/>
          <a:ln w="38100">
            <a:solidFill>
              <a:schemeClr val="tx1"/>
            </a:solidFill>
            <a:round/>
            <a:headEnd/>
            <a:tailEnd type="triangle" w="med" len="med"/>
          </a:ln>
          <a:effectLst/>
        </p:spPr>
      </p:cxnSp>
      <p:sp>
        <p:nvSpPr>
          <p:cNvPr id="374804" name="Text Box 20"/>
          <p:cNvSpPr txBox="1">
            <a:spLocks noChangeArrowheads="1"/>
          </p:cNvSpPr>
          <p:nvPr/>
        </p:nvSpPr>
        <p:spPr bwMode="auto">
          <a:xfrm>
            <a:off x="5486400" y="2227263"/>
            <a:ext cx="869950" cy="366712"/>
          </a:xfrm>
          <a:prstGeom prst="rect">
            <a:avLst/>
          </a:prstGeom>
          <a:noFill/>
          <a:ln w="28575">
            <a:noFill/>
            <a:miter lim="800000"/>
            <a:headEnd/>
            <a:tailEnd/>
          </a:ln>
          <a:effectLst/>
        </p:spPr>
        <p:txBody>
          <a:bodyPr wrap="none">
            <a:prstTxWarp prst="textNoShape">
              <a:avLst/>
            </a:prstTxWarp>
            <a:spAutoFit/>
          </a:bodyPr>
          <a:lstStyle/>
          <a:p>
            <a:r>
              <a:rPr lang="ja-JP" altLang="en-US" sz="1800">
                <a:solidFill>
                  <a:schemeClr val="tx1"/>
                </a:solidFill>
              </a:rPr>
              <a:t>専門家</a:t>
            </a:r>
          </a:p>
        </p:txBody>
      </p:sp>
      <p:sp>
        <p:nvSpPr>
          <p:cNvPr id="374805" name="Text Box 21"/>
          <p:cNvSpPr txBox="1">
            <a:spLocks noChangeArrowheads="1"/>
          </p:cNvSpPr>
          <p:nvPr/>
        </p:nvSpPr>
        <p:spPr bwMode="auto">
          <a:xfrm>
            <a:off x="7758113" y="2227263"/>
            <a:ext cx="869950" cy="366712"/>
          </a:xfrm>
          <a:prstGeom prst="rect">
            <a:avLst/>
          </a:prstGeom>
          <a:noFill/>
          <a:ln w="28575">
            <a:noFill/>
            <a:miter lim="800000"/>
            <a:headEnd/>
            <a:tailEnd/>
          </a:ln>
          <a:effectLst/>
        </p:spPr>
        <p:txBody>
          <a:bodyPr wrap="none">
            <a:prstTxWarp prst="textNoShape">
              <a:avLst/>
            </a:prstTxWarp>
            <a:spAutoFit/>
          </a:bodyPr>
          <a:lstStyle/>
          <a:p>
            <a:r>
              <a:rPr lang="ja-JP" altLang="en-US" sz="1800">
                <a:solidFill>
                  <a:schemeClr val="tx1"/>
                </a:solidFill>
              </a:rPr>
              <a:t>利用者</a:t>
            </a:r>
          </a:p>
        </p:txBody>
      </p:sp>
      <p:sp>
        <p:nvSpPr>
          <p:cNvPr id="374806" name="Text Box 22"/>
          <p:cNvSpPr txBox="1">
            <a:spLocks noChangeArrowheads="1"/>
          </p:cNvSpPr>
          <p:nvPr/>
        </p:nvSpPr>
        <p:spPr bwMode="auto">
          <a:xfrm>
            <a:off x="5942013" y="3527425"/>
            <a:ext cx="1098550" cy="641350"/>
          </a:xfrm>
          <a:prstGeom prst="rect">
            <a:avLst/>
          </a:prstGeom>
          <a:noFill/>
          <a:ln w="28575">
            <a:noFill/>
            <a:miter lim="800000"/>
            <a:headEnd/>
            <a:tailEnd/>
          </a:ln>
          <a:effectLst/>
        </p:spPr>
        <p:txBody>
          <a:bodyPr wrap="none">
            <a:prstTxWarp prst="textNoShape">
              <a:avLst/>
            </a:prstTxWarp>
            <a:spAutoFit/>
          </a:bodyPr>
          <a:lstStyle/>
          <a:p>
            <a:r>
              <a:rPr lang="ja-JP" altLang="en-US" sz="1800">
                <a:solidFill>
                  <a:schemeClr val="tx1"/>
                </a:solidFill>
                <a:effectLst>
                  <a:outerShdw blurRad="38100" dist="38100" dir="2700000" algn="tl">
                    <a:srgbClr val="DDDDDD"/>
                  </a:outerShdw>
                </a:effectLst>
              </a:rPr>
              <a:t>知識獲得</a:t>
            </a:r>
            <a:br>
              <a:rPr lang="en-US" altLang="ja-JP" sz="1800">
                <a:solidFill>
                  <a:schemeClr val="accent2"/>
                </a:solidFill>
                <a:effectLst>
                  <a:outerShdw blurRad="38100" dist="38100" dir="2700000" algn="tl">
                    <a:srgbClr val="DDDDDD"/>
                  </a:outerShdw>
                </a:effectLst>
              </a:rPr>
            </a:br>
            <a:r>
              <a:rPr lang="ja-JP" altLang="en-US" sz="1800">
                <a:solidFill>
                  <a:schemeClr val="tx1"/>
                </a:solidFill>
                <a:effectLst>
                  <a:outerShdw blurRad="38100" dist="38100" dir="2700000" algn="tl">
                    <a:srgbClr val="DDDDDD"/>
                  </a:outerShdw>
                </a:effectLst>
              </a:rPr>
              <a:t>学習</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Rectangle 2"/>
          <p:cNvSpPr>
            <a:spLocks noGrp="1" noChangeArrowheads="1"/>
          </p:cNvSpPr>
          <p:nvPr>
            <p:ph type="title"/>
          </p:nvPr>
        </p:nvSpPr>
        <p:spPr/>
        <p:txBody>
          <a:bodyPr/>
          <a:lstStyle/>
          <a:p>
            <a:r>
              <a:rPr lang="ja-JP" altLang="en-US" sz="4000" dirty="0"/>
              <a:t>人間の記憶モデルのアナロジー</a:t>
            </a:r>
          </a:p>
        </p:txBody>
      </p:sp>
      <p:sp>
        <p:nvSpPr>
          <p:cNvPr id="376836" name="Rectangle 4"/>
          <p:cNvSpPr>
            <a:spLocks noChangeArrowheads="1"/>
          </p:cNvSpPr>
          <p:nvPr/>
        </p:nvSpPr>
        <p:spPr bwMode="auto">
          <a:xfrm>
            <a:off x="5157788" y="3848101"/>
            <a:ext cx="3678237" cy="2773363"/>
          </a:xfrm>
          <a:prstGeom prst="rect">
            <a:avLst/>
          </a:prstGeom>
          <a:ln>
            <a:headEnd/>
            <a:tailEnd/>
          </a:ln>
        </p:spPr>
        <p:style>
          <a:lnRef idx="1">
            <a:schemeClr val="accent5"/>
          </a:lnRef>
          <a:fillRef idx="3">
            <a:schemeClr val="accent5"/>
          </a:fillRef>
          <a:effectRef idx="2">
            <a:schemeClr val="accent5"/>
          </a:effectRef>
          <a:fontRef idx="minor">
            <a:schemeClr val="lt1"/>
          </a:fontRef>
        </p:style>
        <p:txBody>
          <a:bodyPr wrap="none" anchor="ctr">
            <a:prstTxWarp prst="textNoShape">
              <a:avLst/>
            </a:prstTxWarp>
          </a:bodyPr>
          <a:lstStyle/>
          <a:p>
            <a:endParaRPr lang="ja-JP" altLang="en-US"/>
          </a:p>
        </p:txBody>
      </p:sp>
      <p:sp>
        <p:nvSpPr>
          <p:cNvPr id="376837" name="AutoShape 5"/>
          <p:cNvSpPr>
            <a:spLocks noChangeArrowheads="1"/>
          </p:cNvSpPr>
          <p:nvPr/>
        </p:nvSpPr>
        <p:spPr bwMode="auto">
          <a:xfrm>
            <a:off x="5372100" y="4144963"/>
            <a:ext cx="1130300" cy="1057275"/>
          </a:xfrm>
          <a:prstGeom prst="can">
            <a:avLst>
              <a:gd name="adj" fmla="val 25000"/>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pPr algn="ctr"/>
            <a:r>
              <a:rPr lang="ja-JP" altLang="en-US"/>
              <a:t>ルールベース</a:t>
            </a:r>
          </a:p>
        </p:txBody>
      </p:sp>
      <p:sp>
        <p:nvSpPr>
          <p:cNvPr id="376838" name="AutoShape 6"/>
          <p:cNvSpPr>
            <a:spLocks noChangeArrowheads="1"/>
          </p:cNvSpPr>
          <p:nvPr/>
        </p:nvSpPr>
        <p:spPr bwMode="auto">
          <a:xfrm>
            <a:off x="7243763" y="4144963"/>
            <a:ext cx="1314450" cy="1047750"/>
          </a:xfrm>
          <a:prstGeom prst="flowChartInternalStorage">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pPr algn="ctr"/>
            <a:r>
              <a:rPr lang="ja-JP" altLang="en-US" dirty="0"/>
              <a:t>ワーキングメモリ</a:t>
            </a:r>
          </a:p>
        </p:txBody>
      </p:sp>
      <p:sp>
        <p:nvSpPr>
          <p:cNvPr id="376839" name="AutoShape 7"/>
          <p:cNvSpPr>
            <a:spLocks noChangeArrowheads="1"/>
          </p:cNvSpPr>
          <p:nvPr/>
        </p:nvSpPr>
        <p:spPr bwMode="auto">
          <a:xfrm>
            <a:off x="5881688" y="5870576"/>
            <a:ext cx="2260600" cy="627063"/>
          </a:xfrm>
          <a:prstGeom prst="roundRect">
            <a:avLst>
              <a:gd name="adj" fmla="val 16667"/>
            </a:avLst>
          </a:prstGeom>
          <a:ln>
            <a:headEnd/>
            <a:tailEnd/>
          </a:ln>
        </p:spPr>
        <p:style>
          <a:lnRef idx="1">
            <a:schemeClr val="accent4"/>
          </a:lnRef>
          <a:fillRef idx="3">
            <a:schemeClr val="accent4"/>
          </a:fillRef>
          <a:effectRef idx="2">
            <a:schemeClr val="accent4"/>
          </a:effectRef>
          <a:fontRef idx="minor">
            <a:schemeClr val="lt1"/>
          </a:fontRef>
        </p:style>
        <p:txBody>
          <a:bodyPr wrap="none" anchor="ctr">
            <a:prstTxWarp prst="textNoShape">
              <a:avLst/>
            </a:prstTxWarp>
          </a:bodyPr>
          <a:lstStyle/>
          <a:p>
            <a:pPr algn="ctr"/>
            <a:r>
              <a:rPr lang="ja-JP" altLang="en-US"/>
              <a:t>ルールインタプリタ</a:t>
            </a:r>
          </a:p>
        </p:txBody>
      </p:sp>
      <p:cxnSp>
        <p:nvCxnSpPr>
          <p:cNvPr id="376840" name="AutoShape 8"/>
          <p:cNvCxnSpPr>
            <a:cxnSpLocks noChangeShapeType="1"/>
            <a:stCxn id="376837" idx="3"/>
            <a:endCxn id="376839" idx="0"/>
          </p:cNvCxnSpPr>
          <p:nvPr/>
        </p:nvCxnSpPr>
        <p:spPr bwMode="auto">
          <a:xfrm>
            <a:off x="5937250" y="5202238"/>
            <a:ext cx="1074737" cy="668338"/>
          </a:xfrm>
          <a:prstGeom prst="straightConnector1">
            <a:avLst/>
          </a:prstGeom>
          <a:noFill/>
          <a:ln w="57150">
            <a:solidFill>
              <a:schemeClr val="tx1"/>
            </a:solidFill>
            <a:round/>
            <a:headEnd type="triangle" w="med" len="med"/>
            <a:tailEnd type="triangle" w="med" len="med"/>
          </a:ln>
          <a:effectLst/>
        </p:spPr>
      </p:cxnSp>
      <p:cxnSp>
        <p:nvCxnSpPr>
          <p:cNvPr id="376841" name="AutoShape 9"/>
          <p:cNvCxnSpPr>
            <a:cxnSpLocks noChangeShapeType="1"/>
            <a:stCxn id="376838" idx="2"/>
            <a:endCxn id="376839" idx="0"/>
          </p:cNvCxnSpPr>
          <p:nvPr/>
        </p:nvCxnSpPr>
        <p:spPr bwMode="auto">
          <a:xfrm flipH="1">
            <a:off x="7011988" y="5192713"/>
            <a:ext cx="889000" cy="677863"/>
          </a:xfrm>
          <a:prstGeom prst="straightConnector1">
            <a:avLst/>
          </a:prstGeom>
          <a:noFill/>
          <a:ln w="57150">
            <a:solidFill>
              <a:schemeClr val="tx1"/>
            </a:solidFill>
            <a:round/>
            <a:headEnd type="triangle" w="med" len="med"/>
            <a:tailEnd type="triangle" w="med" len="med"/>
          </a:ln>
          <a:effectLst/>
        </p:spPr>
      </p:cxnSp>
      <p:sp>
        <p:nvSpPr>
          <p:cNvPr id="376844" name="AutoShape 12"/>
          <p:cNvSpPr>
            <a:spLocks noChangeArrowheads="1"/>
          </p:cNvSpPr>
          <p:nvPr/>
        </p:nvSpPr>
        <p:spPr bwMode="auto">
          <a:xfrm>
            <a:off x="5240338" y="2605088"/>
            <a:ext cx="1406525" cy="1089025"/>
          </a:xfrm>
          <a:prstGeom prst="flowChartMultidocumen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prstTxWarp prst="textNoShape">
              <a:avLst/>
            </a:prstTxWarp>
          </a:bodyPr>
          <a:lstStyle/>
          <a:p>
            <a:pPr algn="ctr"/>
            <a:r>
              <a:rPr lang="ja-JP" altLang="en-US">
                <a:solidFill>
                  <a:schemeClr val="tx1"/>
                </a:solidFill>
              </a:rPr>
              <a:t>問題領域</a:t>
            </a:r>
            <a:br>
              <a:rPr lang="en-US" altLang="ja-JP">
                <a:solidFill>
                  <a:schemeClr val="tx1"/>
                </a:solidFill>
              </a:rPr>
            </a:br>
            <a:r>
              <a:rPr lang="ja-JP" altLang="en-US">
                <a:solidFill>
                  <a:schemeClr val="tx1"/>
                </a:solidFill>
              </a:rPr>
              <a:t>知識</a:t>
            </a:r>
          </a:p>
        </p:txBody>
      </p:sp>
      <p:sp>
        <p:nvSpPr>
          <p:cNvPr id="376845" name="AutoShape 13"/>
          <p:cNvSpPr>
            <a:spLocks noChangeArrowheads="1"/>
          </p:cNvSpPr>
          <p:nvPr/>
        </p:nvSpPr>
        <p:spPr bwMode="auto">
          <a:xfrm>
            <a:off x="7326313" y="2605088"/>
            <a:ext cx="1438275" cy="811213"/>
          </a:xfrm>
          <a:prstGeom prst="flowChartInputOutpu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prstTxWarp prst="textNoShape">
              <a:avLst/>
            </a:prstTxWarp>
          </a:bodyPr>
          <a:lstStyle/>
          <a:p>
            <a:pPr algn="ctr"/>
            <a:r>
              <a:rPr lang="ja-JP" altLang="en-US" dirty="0">
                <a:solidFill>
                  <a:schemeClr val="tx1"/>
                </a:solidFill>
              </a:rPr>
              <a:t>問題</a:t>
            </a:r>
            <a:br>
              <a:rPr lang="en-US" altLang="ja-JP" dirty="0">
                <a:solidFill>
                  <a:schemeClr val="tx1"/>
                </a:solidFill>
              </a:rPr>
            </a:br>
            <a:r>
              <a:rPr lang="ja-JP" altLang="en-US" dirty="0">
                <a:solidFill>
                  <a:schemeClr val="tx1"/>
                </a:solidFill>
              </a:rPr>
              <a:t>解</a:t>
            </a:r>
          </a:p>
        </p:txBody>
      </p:sp>
      <p:cxnSp>
        <p:nvCxnSpPr>
          <p:cNvPr id="376846" name="AutoShape 14"/>
          <p:cNvCxnSpPr>
            <a:cxnSpLocks noChangeShapeType="1"/>
            <a:stCxn id="376844" idx="2"/>
            <a:endCxn id="376837" idx="1"/>
          </p:cNvCxnSpPr>
          <p:nvPr/>
        </p:nvCxnSpPr>
        <p:spPr bwMode="auto">
          <a:xfrm flipH="1">
            <a:off x="5937250" y="3608388"/>
            <a:ext cx="6350" cy="536575"/>
          </a:xfrm>
          <a:prstGeom prst="straightConnector1">
            <a:avLst/>
          </a:prstGeom>
          <a:noFill/>
          <a:ln w="38100">
            <a:solidFill>
              <a:schemeClr val="tx1"/>
            </a:solidFill>
            <a:round/>
            <a:headEnd/>
            <a:tailEnd type="triangle" w="med" len="med"/>
          </a:ln>
          <a:effectLst/>
        </p:spPr>
      </p:cxnSp>
      <p:cxnSp>
        <p:nvCxnSpPr>
          <p:cNvPr id="376847" name="AutoShape 15"/>
          <p:cNvCxnSpPr>
            <a:cxnSpLocks noChangeShapeType="1"/>
            <a:stCxn id="376845" idx="3"/>
            <a:endCxn id="376838" idx="0"/>
          </p:cNvCxnSpPr>
          <p:nvPr/>
        </p:nvCxnSpPr>
        <p:spPr bwMode="auto">
          <a:xfrm>
            <a:off x="7899400" y="3416301"/>
            <a:ext cx="1587" cy="728663"/>
          </a:xfrm>
          <a:prstGeom prst="straightConnector1">
            <a:avLst/>
          </a:prstGeom>
          <a:noFill/>
          <a:ln w="38100">
            <a:solidFill>
              <a:schemeClr val="tx1"/>
            </a:solidFill>
            <a:round/>
            <a:headEnd/>
            <a:tailEnd type="triangle" w="med" len="med"/>
          </a:ln>
          <a:effectLst/>
        </p:spPr>
      </p:cxnSp>
      <p:sp>
        <p:nvSpPr>
          <p:cNvPr id="376848" name="Text Box 16"/>
          <p:cNvSpPr txBox="1">
            <a:spLocks noChangeArrowheads="1"/>
          </p:cNvSpPr>
          <p:nvPr/>
        </p:nvSpPr>
        <p:spPr bwMode="auto">
          <a:xfrm>
            <a:off x="5486400" y="2227263"/>
            <a:ext cx="869950" cy="366713"/>
          </a:xfrm>
          <a:prstGeom prst="rect">
            <a:avLst/>
          </a:prstGeom>
          <a:noFill/>
          <a:ln w="28575">
            <a:noFill/>
            <a:miter lim="800000"/>
            <a:headEnd/>
            <a:tailEnd/>
          </a:ln>
          <a:effectLst/>
        </p:spPr>
        <p:txBody>
          <a:bodyPr wrap="none">
            <a:prstTxWarp prst="textNoShape">
              <a:avLst/>
            </a:prstTxWarp>
            <a:spAutoFit/>
          </a:bodyPr>
          <a:lstStyle/>
          <a:p>
            <a:r>
              <a:rPr lang="ja-JP" altLang="en-US" sz="1800">
                <a:solidFill>
                  <a:schemeClr val="tx1"/>
                </a:solidFill>
              </a:rPr>
              <a:t>専門家</a:t>
            </a:r>
          </a:p>
        </p:txBody>
      </p:sp>
      <p:sp>
        <p:nvSpPr>
          <p:cNvPr id="376849" name="Text Box 17"/>
          <p:cNvSpPr txBox="1">
            <a:spLocks noChangeArrowheads="1"/>
          </p:cNvSpPr>
          <p:nvPr/>
        </p:nvSpPr>
        <p:spPr bwMode="auto">
          <a:xfrm>
            <a:off x="7758113" y="2227263"/>
            <a:ext cx="869950" cy="366713"/>
          </a:xfrm>
          <a:prstGeom prst="rect">
            <a:avLst/>
          </a:prstGeom>
          <a:noFill/>
          <a:ln w="28575">
            <a:noFill/>
            <a:miter lim="800000"/>
            <a:headEnd/>
            <a:tailEnd/>
          </a:ln>
          <a:effectLst/>
        </p:spPr>
        <p:txBody>
          <a:bodyPr wrap="none">
            <a:prstTxWarp prst="textNoShape">
              <a:avLst/>
            </a:prstTxWarp>
            <a:spAutoFit/>
          </a:bodyPr>
          <a:lstStyle/>
          <a:p>
            <a:r>
              <a:rPr lang="ja-JP" altLang="en-US" sz="1800">
                <a:solidFill>
                  <a:schemeClr val="tx1"/>
                </a:solidFill>
              </a:rPr>
              <a:t>利用者</a:t>
            </a:r>
          </a:p>
        </p:txBody>
      </p:sp>
      <p:sp>
        <p:nvSpPr>
          <p:cNvPr id="376850" name="Text Box 18"/>
          <p:cNvSpPr txBox="1">
            <a:spLocks noChangeArrowheads="1"/>
          </p:cNvSpPr>
          <p:nvPr/>
        </p:nvSpPr>
        <p:spPr bwMode="auto">
          <a:xfrm>
            <a:off x="5942013" y="3527426"/>
            <a:ext cx="1098550" cy="641350"/>
          </a:xfrm>
          <a:prstGeom prst="rect">
            <a:avLst/>
          </a:prstGeom>
          <a:noFill/>
          <a:ln w="28575">
            <a:noFill/>
            <a:miter lim="800000"/>
            <a:headEnd/>
            <a:tailEnd/>
          </a:ln>
          <a:effectLst/>
        </p:spPr>
        <p:txBody>
          <a:bodyPr wrap="none">
            <a:prstTxWarp prst="textNoShape">
              <a:avLst/>
            </a:prstTxWarp>
            <a:spAutoFit/>
          </a:bodyPr>
          <a:lstStyle/>
          <a:p>
            <a:r>
              <a:rPr lang="ja-JP" altLang="en-US" sz="1800">
                <a:solidFill>
                  <a:schemeClr val="tx1"/>
                </a:solidFill>
                <a:effectLst>
                  <a:outerShdw blurRad="38100" dist="38100" dir="2700000" algn="tl">
                    <a:srgbClr val="DDDDDD"/>
                  </a:outerShdw>
                </a:effectLst>
              </a:rPr>
              <a:t>知識獲得</a:t>
            </a:r>
            <a:br>
              <a:rPr lang="en-US" altLang="ja-JP" sz="1800">
                <a:solidFill>
                  <a:schemeClr val="accent2"/>
                </a:solidFill>
                <a:effectLst>
                  <a:outerShdw blurRad="38100" dist="38100" dir="2700000" algn="tl">
                    <a:srgbClr val="DDDDDD"/>
                  </a:outerShdw>
                </a:effectLst>
              </a:rPr>
            </a:br>
            <a:r>
              <a:rPr lang="ja-JP" altLang="en-US" sz="1800">
                <a:solidFill>
                  <a:schemeClr val="tx1"/>
                </a:solidFill>
                <a:effectLst>
                  <a:outerShdw blurRad="38100" dist="38100" dir="2700000" algn="tl">
                    <a:srgbClr val="DDDDDD"/>
                  </a:outerShdw>
                </a:effectLst>
              </a:rPr>
              <a:t>学習</a:t>
            </a:r>
          </a:p>
        </p:txBody>
      </p:sp>
      <p:sp>
        <p:nvSpPr>
          <p:cNvPr id="376851" name="Rectangle 19"/>
          <p:cNvSpPr>
            <a:spLocks noChangeArrowheads="1"/>
          </p:cNvSpPr>
          <p:nvPr/>
        </p:nvSpPr>
        <p:spPr bwMode="auto">
          <a:xfrm>
            <a:off x="266700" y="3848100"/>
            <a:ext cx="3678238" cy="2773363"/>
          </a:xfrm>
          <a:prstGeom prst="rect">
            <a:avLst/>
          </a:prstGeom>
          <a:ln>
            <a:headEnd/>
            <a:tailEnd/>
          </a:ln>
        </p:spPr>
        <p:style>
          <a:lnRef idx="1">
            <a:schemeClr val="accent5"/>
          </a:lnRef>
          <a:fillRef idx="3">
            <a:schemeClr val="accent5"/>
          </a:fillRef>
          <a:effectRef idx="2">
            <a:schemeClr val="accent5"/>
          </a:effectRef>
          <a:fontRef idx="minor">
            <a:schemeClr val="lt1"/>
          </a:fontRef>
        </p:style>
        <p:txBody>
          <a:bodyPr wrap="none" anchor="ctr">
            <a:prstTxWarp prst="textNoShape">
              <a:avLst/>
            </a:prstTxWarp>
          </a:bodyPr>
          <a:lstStyle/>
          <a:p>
            <a:endParaRPr lang="ja-JP" altLang="en-US"/>
          </a:p>
        </p:txBody>
      </p:sp>
      <p:sp>
        <p:nvSpPr>
          <p:cNvPr id="376852" name="AutoShape 20"/>
          <p:cNvSpPr>
            <a:spLocks noChangeArrowheads="1"/>
          </p:cNvSpPr>
          <p:nvPr/>
        </p:nvSpPr>
        <p:spPr bwMode="auto">
          <a:xfrm>
            <a:off x="481013" y="4144963"/>
            <a:ext cx="1130300" cy="1057275"/>
          </a:xfrm>
          <a:prstGeom prst="can">
            <a:avLst>
              <a:gd name="adj" fmla="val 25000"/>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pPr algn="ctr"/>
            <a:r>
              <a:rPr lang="ja-JP" altLang="en-US"/>
              <a:t>長期記憶</a:t>
            </a:r>
          </a:p>
        </p:txBody>
      </p:sp>
      <p:sp>
        <p:nvSpPr>
          <p:cNvPr id="376853" name="AutoShape 21"/>
          <p:cNvSpPr>
            <a:spLocks noChangeArrowheads="1"/>
          </p:cNvSpPr>
          <p:nvPr/>
        </p:nvSpPr>
        <p:spPr bwMode="auto">
          <a:xfrm>
            <a:off x="2352675" y="4144963"/>
            <a:ext cx="1314450" cy="1047750"/>
          </a:xfrm>
          <a:prstGeom prst="flowChartInternalStorage">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pPr algn="ctr"/>
            <a:r>
              <a:rPr lang="ja-JP" altLang="en-US"/>
              <a:t>短期記憶</a:t>
            </a:r>
          </a:p>
        </p:txBody>
      </p:sp>
      <p:sp>
        <p:nvSpPr>
          <p:cNvPr id="376854" name="AutoShape 22"/>
          <p:cNvSpPr>
            <a:spLocks noChangeArrowheads="1"/>
          </p:cNvSpPr>
          <p:nvPr/>
        </p:nvSpPr>
        <p:spPr bwMode="auto">
          <a:xfrm>
            <a:off x="990600" y="5870575"/>
            <a:ext cx="2260600" cy="627063"/>
          </a:xfrm>
          <a:prstGeom prst="roundRect">
            <a:avLst>
              <a:gd name="adj" fmla="val 16667"/>
            </a:avLst>
          </a:prstGeom>
          <a:ln>
            <a:headEnd/>
            <a:tailEnd/>
          </a:ln>
        </p:spPr>
        <p:style>
          <a:lnRef idx="1">
            <a:schemeClr val="accent4"/>
          </a:lnRef>
          <a:fillRef idx="3">
            <a:schemeClr val="accent4"/>
          </a:fillRef>
          <a:effectRef idx="2">
            <a:schemeClr val="accent4"/>
          </a:effectRef>
          <a:fontRef idx="minor">
            <a:schemeClr val="lt1"/>
          </a:fontRef>
        </p:style>
        <p:txBody>
          <a:bodyPr wrap="none" anchor="ctr">
            <a:prstTxWarp prst="textNoShape">
              <a:avLst/>
            </a:prstTxWarp>
          </a:bodyPr>
          <a:lstStyle/>
          <a:p>
            <a:pPr algn="ctr"/>
            <a:r>
              <a:rPr lang="ja-JP" altLang="en-US"/>
              <a:t>推論機構</a:t>
            </a:r>
          </a:p>
        </p:txBody>
      </p:sp>
      <p:cxnSp>
        <p:nvCxnSpPr>
          <p:cNvPr id="376855" name="AutoShape 23"/>
          <p:cNvCxnSpPr>
            <a:cxnSpLocks noChangeShapeType="1"/>
            <a:stCxn id="376852" idx="3"/>
            <a:endCxn id="376854" idx="0"/>
          </p:cNvCxnSpPr>
          <p:nvPr/>
        </p:nvCxnSpPr>
        <p:spPr bwMode="auto">
          <a:xfrm>
            <a:off x="1046163" y="5202238"/>
            <a:ext cx="1074737" cy="668337"/>
          </a:xfrm>
          <a:prstGeom prst="straightConnector1">
            <a:avLst/>
          </a:prstGeom>
          <a:noFill/>
          <a:ln w="57150">
            <a:solidFill>
              <a:schemeClr val="tx1"/>
            </a:solidFill>
            <a:round/>
            <a:headEnd type="triangle" w="med" len="med"/>
            <a:tailEnd type="triangle" w="med" len="med"/>
          </a:ln>
          <a:effectLst/>
        </p:spPr>
      </p:cxnSp>
      <p:cxnSp>
        <p:nvCxnSpPr>
          <p:cNvPr id="376856" name="AutoShape 24"/>
          <p:cNvCxnSpPr>
            <a:cxnSpLocks noChangeShapeType="1"/>
            <a:stCxn id="376853" idx="2"/>
            <a:endCxn id="376854" idx="0"/>
          </p:cNvCxnSpPr>
          <p:nvPr/>
        </p:nvCxnSpPr>
        <p:spPr bwMode="auto">
          <a:xfrm flipH="1">
            <a:off x="2120900" y="5192713"/>
            <a:ext cx="889000" cy="677862"/>
          </a:xfrm>
          <a:prstGeom prst="straightConnector1">
            <a:avLst/>
          </a:prstGeom>
          <a:noFill/>
          <a:ln w="57150">
            <a:solidFill>
              <a:schemeClr val="tx1"/>
            </a:solidFill>
            <a:round/>
            <a:headEnd type="triangle" w="med" len="med"/>
            <a:tailEnd type="triangle" w="med" len="med"/>
          </a:ln>
          <a:effectLst/>
        </p:spPr>
      </p:cxnSp>
      <p:sp>
        <p:nvSpPr>
          <p:cNvPr id="376857" name="AutoShape 25"/>
          <p:cNvSpPr>
            <a:spLocks noChangeArrowheads="1"/>
          </p:cNvSpPr>
          <p:nvPr/>
        </p:nvSpPr>
        <p:spPr bwMode="auto">
          <a:xfrm>
            <a:off x="349250" y="2605088"/>
            <a:ext cx="1406525" cy="1089025"/>
          </a:xfrm>
          <a:prstGeom prst="flowChartMultidocumen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prstTxWarp prst="textNoShape">
              <a:avLst/>
            </a:prstTxWarp>
          </a:bodyPr>
          <a:lstStyle/>
          <a:p>
            <a:pPr algn="ctr"/>
            <a:r>
              <a:rPr lang="ja-JP" altLang="en-US" dirty="0">
                <a:solidFill>
                  <a:schemeClr val="tx1"/>
                </a:solidFill>
              </a:rPr>
              <a:t>学習</a:t>
            </a:r>
            <a:br>
              <a:rPr lang="en-US" altLang="ja-JP" dirty="0">
                <a:solidFill>
                  <a:schemeClr val="tx1"/>
                </a:solidFill>
              </a:rPr>
            </a:br>
            <a:r>
              <a:rPr lang="ja-JP" altLang="en-US" dirty="0">
                <a:solidFill>
                  <a:schemeClr val="tx1"/>
                </a:solidFill>
              </a:rPr>
              <a:t>適応</a:t>
            </a:r>
          </a:p>
        </p:txBody>
      </p:sp>
      <p:sp>
        <p:nvSpPr>
          <p:cNvPr id="376858" name="AutoShape 26"/>
          <p:cNvSpPr>
            <a:spLocks noChangeArrowheads="1"/>
          </p:cNvSpPr>
          <p:nvPr/>
        </p:nvSpPr>
        <p:spPr bwMode="auto">
          <a:xfrm>
            <a:off x="2435225" y="2605088"/>
            <a:ext cx="1438275" cy="811212"/>
          </a:xfrm>
          <a:prstGeom prst="flowChartInputOutpu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prstTxWarp prst="textNoShape">
              <a:avLst/>
            </a:prstTxWarp>
          </a:bodyPr>
          <a:lstStyle/>
          <a:p>
            <a:pPr algn="ctr"/>
            <a:r>
              <a:rPr lang="ja-JP" altLang="en-US">
                <a:solidFill>
                  <a:schemeClr val="tx1"/>
                </a:solidFill>
              </a:rPr>
              <a:t>刺激</a:t>
            </a:r>
            <a:br>
              <a:rPr lang="en-US" altLang="ja-JP">
                <a:solidFill>
                  <a:schemeClr val="tx1"/>
                </a:solidFill>
              </a:rPr>
            </a:br>
            <a:r>
              <a:rPr lang="ja-JP" altLang="en-US">
                <a:solidFill>
                  <a:schemeClr val="tx1"/>
                </a:solidFill>
              </a:rPr>
              <a:t>反応</a:t>
            </a:r>
          </a:p>
        </p:txBody>
      </p:sp>
      <p:cxnSp>
        <p:nvCxnSpPr>
          <p:cNvPr id="376859" name="AutoShape 27"/>
          <p:cNvCxnSpPr>
            <a:cxnSpLocks noChangeShapeType="1"/>
            <a:stCxn id="376857" idx="2"/>
            <a:endCxn id="376852" idx="1"/>
          </p:cNvCxnSpPr>
          <p:nvPr/>
        </p:nvCxnSpPr>
        <p:spPr bwMode="auto">
          <a:xfrm flipH="1">
            <a:off x="1046163" y="3608388"/>
            <a:ext cx="6350" cy="536575"/>
          </a:xfrm>
          <a:prstGeom prst="straightConnector1">
            <a:avLst/>
          </a:prstGeom>
          <a:noFill/>
          <a:ln w="38100">
            <a:solidFill>
              <a:schemeClr val="tx1"/>
            </a:solidFill>
            <a:round/>
            <a:headEnd/>
            <a:tailEnd type="triangle" w="med" len="med"/>
          </a:ln>
          <a:effectLst/>
        </p:spPr>
      </p:cxnSp>
      <p:cxnSp>
        <p:nvCxnSpPr>
          <p:cNvPr id="376860" name="AutoShape 28"/>
          <p:cNvCxnSpPr>
            <a:cxnSpLocks noChangeShapeType="1"/>
            <a:stCxn id="376858" idx="3"/>
            <a:endCxn id="376853" idx="0"/>
          </p:cNvCxnSpPr>
          <p:nvPr/>
        </p:nvCxnSpPr>
        <p:spPr bwMode="auto">
          <a:xfrm>
            <a:off x="3008313" y="3416300"/>
            <a:ext cx="1587" cy="728663"/>
          </a:xfrm>
          <a:prstGeom prst="straightConnector1">
            <a:avLst/>
          </a:prstGeom>
          <a:noFill/>
          <a:ln w="38100">
            <a:solidFill>
              <a:schemeClr val="tx1"/>
            </a:solidFill>
            <a:round/>
            <a:headEnd/>
            <a:tailEnd type="triangle" w="med" len="med"/>
          </a:ln>
          <a:effectLst/>
        </p:spPr>
      </p:cxnSp>
      <p:sp>
        <p:nvSpPr>
          <p:cNvPr id="376866" name="AutoShape 34"/>
          <p:cNvSpPr>
            <a:spLocks noChangeArrowheads="1"/>
          </p:cNvSpPr>
          <p:nvPr/>
        </p:nvSpPr>
        <p:spPr bwMode="auto">
          <a:xfrm>
            <a:off x="4171950" y="4859338"/>
            <a:ext cx="801688" cy="882650"/>
          </a:xfrm>
          <a:prstGeom prst="leftRightArrow">
            <a:avLst>
              <a:gd name="adj1" fmla="val 50000"/>
              <a:gd name="adj2" fmla="val 20000"/>
            </a:avLst>
          </a:prstGeom>
          <a:solidFill>
            <a:schemeClr val="accent2"/>
          </a:solidFill>
          <a:ln w="28575">
            <a:noFill/>
            <a:miter lim="800000"/>
            <a:headEnd/>
            <a:tailEnd/>
          </a:ln>
          <a:effectLst>
            <a:outerShdw blurRad="63500" dist="38099" dir="2700000" algn="ctr" rotWithShape="0">
              <a:srgbClr val="000000">
                <a:alpha val="74998"/>
              </a:srgbClr>
            </a:outerShdw>
          </a:effectLst>
        </p:spPr>
        <p:txBody>
          <a:bodyPr wrap="none" anchor="ctr">
            <a:prstTxWarp prst="textNoShape">
              <a:avLst/>
            </a:prstTxWarp>
          </a:bodyPr>
          <a:lstStyle/>
          <a:p>
            <a:endParaRPr lang="ja-JP" altLang="en-US"/>
          </a:p>
        </p:txBody>
      </p:sp>
      <p:sp>
        <p:nvSpPr>
          <p:cNvPr id="376867" name="Text Box 35"/>
          <p:cNvSpPr txBox="1">
            <a:spLocks noChangeArrowheads="1"/>
          </p:cNvSpPr>
          <p:nvPr/>
        </p:nvSpPr>
        <p:spPr bwMode="auto">
          <a:xfrm>
            <a:off x="498475" y="1771650"/>
            <a:ext cx="3333750" cy="519113"/>
          </a:xfrm>
          <a:prstGeom prst="rect">
            <a:avLst/>
          </a:prstGeom>
          <a:noFill/>
          <a:ln w="28575">
            <a:noFill/>
            <a:miter lim="800000"/>
            <a:headEnd/>
            <a:tailEnd/>
          </a:ln>
          <a:effectLst/>
        </p:spPr>
        <p:txBody>
          <a:bodyPr wrap="none">
            <a:prstTxWarp prst="textNoShape">
              <a:avLst/>
            </a:prstTxWarp>
            <a:spAutoFit/>
          </a:bodyPr>
          <a:lstStyle/>
          <a:p>
            <a:r>
              <a:rPr lang="ja-JP" altLang="en-US" sz="2800">
                <a:solidFill>
                  <a:schemeClr val="tx1"/>
                </a:solidFill>
              </a:rPr>
              <a:t>人間の記憶のモデル</a:t>
            </a:r>
          </a:p>
        </p:txBody>
      </p:sp>
      <p:sp>
        <p:nvSpPr>
          <p:cNvPr id="376868" name="Text Box 36"/>
          <p:cNvSpPr txBox="1">
            <a:spLocks noChangeArrowheads="1"/>
          </p:cNvSpPr>
          <p:nvPr/>
        </p:nvSpPr>
        <p:spPr bwMode="auto">
          <a:xfrm>
            <a:off x="5153025" y="1771650"/>
            <a:ext cx="3571875" cy="519113"/>
          </a:xfrm>
          <a:prstGeom prst="rect">
            <a:avLst/>
          </a:prstGeom>
          <a:noFill/>
          <a:ln w="28575">
            <a:noFill/>
            <a:miter lim="800000"/>
            <a:headEnd/>
            <a:tailEnd/>
          </a:ln>
          <a:effectLst/>
        </p:spPr>
        <p:txBody>
          <a:bodyPr wrap="none">
            <a:prstTxWarp prst="textNoShape">
              <a:avLst/>
            </a:prstTxWarp>
            <a:spAutoFit/>
          </a:bodyPr>
          <a:lstStyle/>
          <a:p>
            <a:r>
              <a:rPr lang="ja-JP" altLang="en-US" sz="2800">
                <a:solidFill>
                  <a:schemeClr val="tx1"/>
                </a:solidFill>
              </a:rPr>
              <a:t>プロダクションシステム</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オービット">
  <a:themeElements>
    <a:clrScheme name="オービット">
      <a:dk1>
        <a:srgbClr val="FFFFFF"/>
      </a:dk1>
      <a:lt1>
        <a:srgbClr val="000000"/>
      </a:lt1>
      <a:dk2>
        <a:srgbClr val="212C28"/>
      </a:dk2>
      <a:lt2>
        <a:srgbClr val="7C9BA5"/>
      </a:lt2>
      <a:accent1>
        <a:srgbClr val="F2D908"/>
      </a:accent1>
      <a:accent2>
        <a:srgbClr val="9DE61E"/>
      </a:accent2>
      <a:accent3>
        <a:srgbClr val="0D8BE6"/>
      </a:accent3>
      <a:accent4>
        <a:srgbClr val="C61B1B"/>
      </a:accent4>
      <a:accent5>
        <a:srgbClr val="E26F08"/>
      </a:accent5>
      <a:accent6>
        <a:srgbClr val="8D35D1"/>
      </a:accent6>
      <a:hlink>
        <a:srgbClr val="ECBF0B"/>
      </a:hlink>
      <a:folHlink>
        <a:srgbClr val="F4E5A8"/>
      </a:folHlink>
    </a:clrScheme>
    <a:fontScheme name="オービット">
      <a:majorFont>
        <a:latin typeface="Candara"/>
        <a:ea typeface=""/>
        <a:cs typeface=""/>
        <a:font script="Jpan" typeface="ＭＳ Ｐゴシック"/>
      </a:majorFont>
      <a:minorFont>
        <a:latin typeface="Candara"/>
        <a:ea typeface=""/>
        <a:cs typeface=""/>
        <a:font script="Jpan" typeface="ＭＳ Ｐゴシック"/>
      </a:minorFont>
    </a:fontScheme>
    <a:fmtScheme name="オービット">
      <a:fillStyleLst>
        <a:solidFill>
          <a:schemeClr val="phClr"/>
        </a:solidFill>
        <a:solidFill>
          <a:schemeClr val="phClr">
            <a:shade val="80000"/>
          </a:schemeClr>
        </a:solidFill>
        <a:gradFill rotWithShape="1">
          <a:gsLst>
            <a:gs pos="0">
              <a:schemeClr val="phClr">
                <a:shade val="30000"/>
                <a:satMod val="100000"/>
              </a:schemeClr>
            </a:gs>
            <a:gs pos="80000">
              <a:schemeClr val="phClr">
                <a:shade val="90000"/>
                <a:satMod val="100000"/>
              </a:schemeClr>
            </a:gs>
            <a:gs pos="100000">
              <a:schemeClr val="phClr">
                <a:tint val="90000"/>
                <a:shade val="100000"/>
                <a:satMod val="150000"/>
              </a:schemeClr>
            </a:gs>
          </a:gsLst>
          <a:lin ang="16200000" scaled="0"/>
        </a:grad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76200" cap="flat" cmpd="sng" algn="ctr">
          <a:solidFill>
            <a:schemeClr val="phClr"/>
          </a:solidFill>
          <a:prstDash val="solid"/>
        </a:ln>
      </a:lnStyleLst>
      <a:effectStyleLst>
        <a:effectStyle>
          <a:effectLst/>
        </a:effectStyle>
        <a:effectStyle>
          <a:effectLst>
            <a:outerShdw blurRad="228600" dist="38100" dir="5400000" sx="104000" sy="104000" algn="ctr" rotWithShape="0">
              <a:srgbClr val="000000">
                <a:alpha val="80000"/>
              </a:srgbClr>
            </a:outerShdw>
          </a:effectLst>
        </a:effectStyle>
        <a:effectStyle>
          <a:effectLst>
            <a:outerShdw blurRad="317500" dist="381000" dir="5400000" sx="90000" sy="20000" rotWithShape="0">
              <a:srgbClr val="000000">
                <a:alpha val="40000"/>
              </a:srgbClr>
            </a:outerShdw>
          </a:effectLst>
          <a:scene3d>
            <a:camera prst="orthographicFront">
              <a:rot lat="0" lon="0" rev="0"/>
            </a:camera>
            <a:lightRig rig="balanced" dir="t"/>
          </a:scene3d>
          <a:sp3d prstMaterial="metal">
            <a:bevelT w="254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lin ang="5400000" scaled="0"/>
        </a:gradFill>
        <a:blipFill rotWithShape="1">
          <a:blip xmlns:r="http://schemas.openxmlformats.org/officeDocument/2006/relationships" r:embed="rId1">
            <a:duotone>
              <a:schemeClr val="phClr">
                <a:shade val="1000"/>
                <a:lumMod val="80000"/>
              </a:schemeClr>
              <a:schemeClr val="phClr">
                <a:satMod val="360000"/>
                <a:lumMod val="14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オービット.thmx</Template>
  <TotalTime>5001</TotalTime>
  <Words>2634</Words>
  <Application>Microsoft Macintosh PowerPoint</Application>
  <PresentationFormat>画面に合わせる (4:3)</PresentationFormat>
  <Paragraphs>369</Paragraphs>
  <Slides>27</Slides>
  <Notes>26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27</vt:i4>
      </vt:variant>
    </vt:vector>
  </HeadingPairs>
  <TitlesOfParts>
    <vt:vector size="34" baseType="lpstr">
      <vt:lpstr>ＭＳ Ｐゴシック</vt:lpstr>
      <vt:lpstr>Arial</vt:lpstr>
      <vt:lpstr>Calibri</vt:lpstr>
      <vt:lpstr>Candara</vt:lpstr>
      <vt:lpstr>Times</vt:lpstr>
      <vt:lpstr>Wingdings</vt:lpstr>
      <vt:lpstr>オービット</vt:lpstr>
      <vt:lpstr>認知科学</vt:lpstr>
      <vt:lpstr>今日の内容</vt:lpstr>
      <vt:lpstr>人工の専門知識と 人間の専門知識</vt:lpstr>
      <vt:lpstr>人工の知識の利点の活用</vt:lpstr>
      <vt:lpstr>知識モデル</vt:lpstr>
      <vt:lpstr>ルールによる知識表現</vt:lpstr>
      <vt:lpstr>プロダクションシステム（ＰＳ）</vt:lpstr>
      <vt:lpstr>ＰＳの基本構成</vt:lpstr>
      <vt:lpstr>人間の記憶モデルのアナロジー</vt:lpstr>
      <vt:lpstr>ＰＳの基本動作</vt:lpstr>
      <vt:lpstr>ルールインタプリタの動作</vt:lpstr>
      <vt:lpstr>条件照合</vt:lpstr>
      <vt:lpstr>競合解消</vt:lpstr>
      <vt:lpstr>行動</vt:lpstr>
      <vt:lpstr>競合解消戦略</vt:lpstr>
      <vt:lpstr>ファクトのデータ形式</vt:lpstr>
      <vt:lpstr>プロダクションルールのデータ形式</vt:lpstr>
      <vt:lpstr>条件とファクトのマッチ</vt:lpstr>
      <vt:lpstr>その他のマッチなど</vt:lpstr>
      <vt:lpstr>行動フェーズでの行動 Ａｉ　（基本操作）</vt:lpstr>
      <vt:lpstr>例題：車の運転のプロダクションルール</vt:lpstr>
      <vt:lpstr>記号の定義</vt:lpstr>
      <vt:lpstr>知識①～⑤から得られたルール（１）</vt:lpstr>
      <vt:lpstr>知識①～⑤から得られたルール（２）</vt:lpstr>
      <vt:lpstr>シミュレーション（１）</vt:lpstr>
      <vt:lpstr>シミュレーション（２）</vt:lpstr>
      <vt:lpstr>脳内シミュレーション</vt:lpstr>
    </vt:vector>
  </TitlesOfParts>
  <Company>静岡大学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認知科学</dc:title>
  <dc:creator>竹内 勇剛</dc:creator>
  <cp:lastModifiedBy>Takeuchi Yugo</cp:lastModifiedBy>
  <cp:revision>238</cp:revision>
  <cp:lastPrinted>2019-01-20T23:41:57Z</cp:lastPrinted>
  <dcterms:created xsi:type="dcterms:W3CDTF">2011-01-13T09:07:10Z</dcterms:created>
  <dcterms:modified xsi:type="dcterms:W3CDTF">2020-01-02T06:11:04Z</dcterms:modified>
</cp:coreProperties>
</file>