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9"/>
  </p:notesMasterIdLst>
  <p:handoutMasterIdLst>
    <p:handoutMasterId r:id="rId10"/>
  </p:handout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ja-JP"/>
    </a:defPPr>
    <a:lvl1pPr marL="0" algn="l" defTabSz="457200" rtl="0" eaLnBrk="1" latinLnBrk="0" hangingPunct="1">
      <a:defRPr kumimoji="1" sz="1800" kern="1200">
        <a:solidFill>
          <a:schemeClr val="tx1"/>
        </a:solidFill>
        <a:latin typeface="+mn-lt"/>
        <a:ea typeface="+mn-ea"/>
        <a:cs typeface="+mn-cs"/>
      </a:defRPr>
    </a:lvl1pPr>
    <a:lvl2pPr marL="457200" algn="l" defTabSz="457200" rtl="0" eaLnBrk="1" latinLnBrk="0" hangingPunct="1">
      <a:defRPr kumimoji="1" sz="1800" kern="1200">
        <a:solidFill>
          <a:schemeClr val="tx1"/>
        </a:solidFill>
        <a:latin typeface="+mn-lt"/>
        <a:ea typeface="+mn-ea"/>
        <a:cs typeface="+mn-cs"/>
      </a:defRPr>
    </a:lvl2pPr>
    <a:lvl3pPr marL="914400" algn="l" defTabSz="457200" rtl="0" eaLnBrk="1" latinLnBrk="0" hangingPunct="1">
      <a:defRPr kumimoji="1" sz="1800" kern="1200">
        <a:solidFill>
          <a:schemeClr val="tx1"/>
        </a:solidFill>
        <a:latin typeface="+mn-lt"/>
        <a:ea typeface="+mn-ea"/>
        <a:cs typeface="+mn-cs"/>
      </a:defRPr>
    </a:lvl3pPr>
    <a:lvl4pPr marL="1371600" algn="l" defTabSz="457200" rtl="0" eaLnBrk="1" latinLnBrk="0" hangingPunct="1">
      <a:defRPr kumimoji="1" sz="1800" kern="1200">
        <a:solidFill>
          <a:schemeClr val="tx1"/>
        </a:solidFill>
        <a:latin typeface="+mn-lt"/>
        <a:ea typeface="+mn-ea"/>
        <a:cs typeface="+mn-cs"/>
      </a:defRPr>
    </a:lvl4pPr>
    <a:lvl5pPr marL="1828800" algn="l" defTabSz="457200" rtl="0" eaLnBrk="1" latinLnBrk="0" hangingPunct="1">
      <a:defRPr kumimoji="1" sz="1800" kern="1200">
        <a:solidFill>
          <a:schemeClr val="tx1"/>
        </a:solidFill>
        <a:latin typeface="+mn-lt"/>
        <a:ea typeface="+mn-ea"/>
        <a:cs typeface="+mn-cs"/>
      </a:defRPr>
    </a:lvl5pPr>
    <a:lvl6pPr marL="2286000" algn="l" defTabSz="457200" rtl="0" eaLnBrk="1" latinLnBrk="0" hangingPunct="1">
      <a:defRPr kumimoji="1" sz="1800" kern="1200">
        <a:solidFill>
          <a:schemeClr val="tx1"/>
        </a:solidFill>
        <a:latin typeface="+mn-lt"/>
        <a:ea typeface="+mn-ea"/>
        <a:cs typeface="+mn-cs"/>
      </a:defRPr>
    </a:lvl6pPr>
    <a:lvl7pPr marL="2743200" algn="l" defTabSz="457200" rtl="0" eaLnBrk="1" latinLnBrk="0" hangingPunct="1">
      <a:defRPr kumimoji="1" sz="1800" kern="1200">
        <a:solidFill>
          <a:schemeClr val="tx1"/>
        </a:solidFill>
        <a:latin typeface="+mn-lt"/>
        <a:ea typeface="+mn-ea"/>
        <a:cs typeface="+mn-cs"/>
      </a:defRPr>
    </a:lvl7pPr>
    <a:lvl8pPr marL="3200400" algn="l" defTabSz="457200" rtl="0" eaLnBrk="1" latinLnBrk="0" hangingPunct="1">
      <a:defRPr kumimoji="1" sz="1800" kern="1200">
        <a:solidFill>
          <a:schemeClr val="tx1"/>
        </a:solidFill>
        <a:latin typeface="+mn-lt"/>
        <a:ea typeface="+mn-ea"/>
        <a:cs typeface="+mn-cs"/>
      </a:defRPr>
    </a:lvl8pPr>
    <a:lvl9pPr marL="3657600" algn="l" defTabSz="4572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スタイル/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中間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D7AC3CCA-C797-4891-BE02-D94E43425B78}" styleName="中間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801"/>
    <p:restoredTop sz="50000"/>
  </p:normalViewPr>
  <p:slideViewPr>
    <p:cSldViewPr snapToGrid="0" snapToObjects="1">
      <p:cViewPr varScale="1">
        <p:scale>
          <a:sx n="124" d="100"/>
          <a:sy n="124" d="100"/>
        </p:scale>
        <p:origin x="888" y="18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ja-JP" altLang="en-US"/>
          </a:p>
        </p:txBody>
      </p:sp>
      <p:sp>
        <p:nvSpPr>
          <p:cNvPr id="3" name="日付プレースホルダ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AB81235D-4DDE-FF46-8067-8B61F1C6F8DE}" type="datetimeFigureOut">
              <a:rPr lang="ja-JP" altLang="en-US" smtClean="0"/>
              <a:pPr/>
              <a:t>2019/12/12</a:t>
            </a:fld>
            <a:endParaRPr lang="ja-JP" altLang="en-US"/>
          </a:p>
        </p:txBody>
      </p:sp>
      <p:sp>
        <p:nvSpPr>
          <p:cNvPr id="4" name="フッター プレースホルダ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ja-JP" altLang="en-US"/>
          </a:p>
        </p:txBody>
      </p:sp>
      <p:sp>
        <p:nvSpPr>
          <p:cNvPr id="5" name="スライド番号プレースホルダ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80EE940-A59B-8142-90F7-BBB7D1E90CA3}" type="slidenum">
              <a:rPr lang="ja-JP" altLang="en-US" smtClean="0"/>
              <a:pPr/>
              <a:t>‹#›</a:t>
            </a:fld>
            <a:endParaRPr lang="ja-JP" altLang="en-US"/>
          </a:p>
        </p:txBody>
      </p:sp>
    </p:spTree>
    <p:extLst>
      <p:ext uri="{BB962C8B-B14F-4D97-AF65-F5344CB8AC3E}">
        <p14:creationId xmlns:p14="http://schemas.microsoft.com/office/powerpoint/2010/main" val="283768702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0F24FDB7-E31F-164A-9F24-DA7CDCAC6D2B}" type="datetimeFigureOut">
              <a:rPr lang="ja-JP" altLang="en-US" smtClean="0"/>
              <a:pPr/>
              <a:t>2019/12/12</a:t>
            </a:fld>
            <a:endParaRPr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F10AEFD-F972-CA48-8D28-103DA0CEDB78}" type="slidenum">
              <a:rPr lang="ja-JP" altLang="en-US" smtClean="0"/>
              <a:pPr/>
              <a:t>‹#›</a:t>
            </a:fld>
            <a:endParaRPr lang="ja-JP" altLang="en-US"/>
          </a:p>
        </p:txBody>
      </p:sp>
    </p:spTree>
    <p:extLst>
      <p:ext uri="{BB962C8B-B14F-4D97-AF65-F5344CB8AC3E}">
        <p14:creationId xmlns:p14="http://schemas.microsoft.com/office/powerpoint/2010/main" val="3380636058"/>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kumimoji="1" sz="1200" kern="1200">
        <a:solidFill>
          <a:schemeClr val="tx1"/>
        </a:solidFill>
        <a:latin typeface="+mn-lt"/>
        <a:ea typeface="+mn-ea"/>
        <a:cs typeface="+mn-cs"/>
      </a:defRPr>
    </a:lvl1pPr>
    <a:lvl2pPr marL="457200" algn="l" defTabSz="457200" rtl="0" eaLnBrk="1" latinLnBrk="0" hangingPunct="1">
      <a:defRPr kumimoji="1" sz="1200" kern="1200">
        <a:solidFill>
          <a:schemeClr val="tx1"/>
        </a:solidFill>
        <a:latin typeface="+mn-lt"/>
        <a:ea typeface="+mn-ea"/>
        <a:cs typeface="+mn-cs"/>
      </a:defRPr>
    </a:lvl2pPr>
    <a:lvl3pPr marL="914400" algn="l" defTabSz="457200" rtl="0" eaLnBrk="1" latinLnBrk="0" hangingPunct="1">
      <a:defRPr kumimoji="1" sz="1200" kern="1200">
        <a:solidFill>
          <a:schemeClr val="tx1"/>
        </a:solidFill>
        <a:latin typeface="+mn-lt"/>
        <a:ea typeface="+mn-ea"/>
        <a:cs typeface="+mn-cs"/>
      </a:defRPr>
    </a:lvl3pPr>
    <a:lvl4pPr marL="1371600" algn="l" defTabSz="457200" rtl="0" eaLnBrk="1" latinLnBrk="0" hangingPunct="1">
      <a:defRPr kumimoji="1" sz="1200" kern="1200">
        <a:solidFill>
          <a:schemeClr val="tx1"/>
        </a:solidFill>
        <a:latin typeface="+mn-lt"/>
        <a:ea typeface="+mn-ea"/>
        <a:cs typeface="+mn-cs"/>
      </a:defRPr>
    </a:lvl4pPr>
    <a:lvl5pPr marL="1828800" algn="l" defTabSz="457200" rtl="0" eaLnBrk="1" latinLnBrk="0" hangingPunct="1">
      <a:defRPr kumimoji="1" sz="1200" kern="1200">
        <a:solidFill>
          <a:schemeClr val="tx1"/>
        </a:solidFill>
        <a:latin typeface="+mn-lt"/>
        <a:ea typeface="+mn-ea"/>
        <a:cs typeface="+mn-cs"/>
      </a:defRPr>
    </a:lvl5pPr>
    <a:lvl6pPr marL="2286000" algn="l" defTabSz="457200" rtl="0" eaLnBrk="1" latinLnBrk="0" hangingPunct="1">
      <a:defRPr kumimoji="1" sz="1200" kern="1200">
        <a:solidFill>
          <a:schemeClr val="tx1"/>
        </a:solidFill>
        <a:latin typeface="+mn-lt"/>
        <a:ea typeface="+mn-ea"/>
        <a:cs typeface="+mn-cs"/>
      </a:defRPr>
    </a:lvl6pPr>
    <a:lvl7pPr marL="2743200" algn="l" defTabSz="457200" rtl="0" eaLnBrk="1" latinLnBrk="0" hangingPunct="1">
      <a:defRPr kumimoji="1" sz="1200" kern="1200">
        <a:solidFill>
          <a:schemeClr val="tx1"/>
        </a:solidFill>
        <a:latin typeface="+mn-lt"/>
        <a:ea typeface="+mn-ea"/>
        <a:cs typeface="+mn-cs"/>
      </a:defRPr>
    </a:lvl7pPr>
    <a:lvl8pPr marL="3200400" algn="l" defTabSz="457200" rtl="0" eaLnBrk="1" latinLnBrk="0" hangingPunct="1">
      <a:defRPr kumimoji="1" sz="1200" kern="1200">
        <a:solidFill>
          <a:schemeClr val="tx1"/>
        </a:solidFill>
        <a:latin typeface="+mn-lt"/>
        <a:ea typeface="+mn-ea"/>
        <a:cs typeface="+mn-cs"/>
      </a:defRPr>
    </a:lvl8pPr>
    <a:lvl9pPr marL="3657600" algn="l" defTabSz="4572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820738" y="4155141"/>
            <a:ext cx="7542212" cy="1013012"/>
          </a:xfrm>
        </p:spPr>
        <p:txBody>
          <a:bodyPr anchor="b" anchorCtr="0">
            <a:noAutofit/>
          </a:bodyPr>
          <a:lstStyle/>
          <a:p>
            <a:r>
              <a:rPr lang="ja-JP" altLang="en-US"/>
              <a:t>マスタ タイトルの書式設定</a:t>
            </a:r>
            <a:endParaRPr/>
          </a:p>
        </p:txBody>
      </p:sp>
      <p:sp>
        <p:nvSpPr>
          <p:cNvPr id="3" name="Subtitle 2"/>
          <p:cNvSpPr>
            <a:spLocks noGrp="1"/>
          </p:cNvSpPr>
          <p:nvPr>
            <p:ph type="subTitle" idx="1"/>
          </p:nvPr>
        </p:nvSpPr>
        <p:spPr>
          <a:xfrm>
            <a:off x="820738" y="5230906"/>
            <a:ext cx="7542212" cy="1030942"/>
          </a:xfrm>
        </p:spPr>
        <p:txBody>
          <a:bodyPr/>
          <a:lstStyle>
            <a:lvl1pPr marL="0" indent="0" algn="ctr">
              <a:spcBef>
                <a:spcPct val="300"/>
              </a:spcBef>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 サブタイトルの書式設定</a:t>
            </a:r>
            <a:endParaRPr/>
          </a:p>
        </p:txBody>
      </p:sp>
      <p:sp>
        <p:nvSpPr>
          <p:cNvPr id="4" name="Date Placeholder 3"/>
          <p:cNvSpPr>
            <a:spLocks noGrp="1"/>
          </p:cNvSpPr>
          <p:nvPr>
            <p:ph type="dt" sz="half" idx="10"/>
          </p:nvPr>
        </p:nvSpPr>
        <p:spPr/>
        <p:txBody>
          <a:bodyPr/>
          <a:lstStyle/>
          <a:p>
            <a:fld id="{67DCE6E4-E440-0049-AAD0-0152EC03468B}" type="datetime1">
              <a:rPr lang="ja-JP" altLang="en-US" smtClean="0"/>
              <a:pPr/>
              <a:t>2019/12/12</a:t>
            </a:fld>
            <a:endParaRPr lang="ja-JP" altLang="en-US"/>
          </a:p>
        </p:txBody>
      </p:sp>
      <p:sp>
        <p:nvSpPr>
          <p:cNvPr id="5" name="Footer Placeholder 4"/>
          <p:cNvSpPr>
            <a:spLocks noGrp="1"/>
          </p:cNvSpPr>
          <p:nvPr>
            <p:ph type="ftr" sz="quarter" idx="11"/>
          </p:nvPr>
        </p:nvSpPr>
        <p:spPr/>
        <p:txBody>
          <a:bodyPr/>
          <a:lstStyle/>
          <a:p>
            <a:r>
              <a:rPr lang="ja-JP" altLang="en-US"/>
              <a:t>人間の「知」とコンピュータの「知」</a:t>
            </a:r>
          </a:p>
        </p:txBody>
      </p:sp>
      <p:sp>
        <p:nvSpPr>
          <p:cNvPr id="6" name="Slide Number Placeholder 5"/>
          <p:cNvSpPr>
            <a:spLocks noGrp="1"/>
          </p:cNvSpPr>
          <p:nvPr>
            <p:ph type="sldNum" sz="quarter" idx="12"/>
          </p:nvPr>
        </p:nvSpPr>
        <p:spPr/>
        <p:txBody>
          <a:bodyPr/>
          <a:lstStyle/>
          <a:p>
            <a:fld id="{40A66626-3A2E-6542-89BC-8F5FAC98369F}" type="slidenum">
              <a:rPr lang="ja-JP" altLang="en-US" smtClean="0"/>
              <a:pPr/>
              <a:t>‹#›</a:t>
            </a:fld>
            <a:endParaRPr lang="ja-JP" altLang="en-US"/>
          </a:p>
        </p:txBody>
      </p:sp>
      <p:pic>
        <p:nvPicPr>
          <p:cNvPr id="7" name="Picture 6" descr="MoleculeTracer.png"/>
          <p:cNvPicPr>
            <a:picLocks noChangeAspect="1"/>
          </p:cNvPicPr>
          <p:nvPr/>
        </p:nvPicPr>
        <p:blipFill>
          <a:blip r:embed="rId2"/>
          <a:stretch>
            <a:fillRect/>
          </a:stretch>
        </p:blipFill>
        <p:spPr>
          <a:xfrm>
            <a:off x="1674019" y="224679"/>
            <a:ext cx="5795963" cy="3943372"/>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タイトルの上に図">
    <p:spTree>
      <p:nvGrpSpPr>
        <p:cNvPr id="1" name=""/>
        <p:cNvGrpSpPr/>
        <p:nvPr/>
      </p:nvGrpSpPr>
      <p:grpSpPr>
        <a:xfrm>
          <a:off x="0" y="0"/>
          <a:ext cx="0" cy="0"/>
          <a:chOff x="0" y="0"/>
          <a:chExt cx="0" cy="0"/>
        </a:xfrm>
      </p:grpSpPr>
      <p:sp>
        <p:nvSpPr>
          <p:cNvPr id="2" name="Title 1"/>
          <p:cNvSpPr>
            <a:spLocks noGrp="1"/>
          </p:cNvSpPr>
          <p:nvPr>
            <p:ph type="title"/>
          </p:nvPr>
        </p:nvSpPr>
        <p:spPr>
          <a:xfrm>
            <a:off x="777240" y="3962399"/>
            <a:ext cx="7585710" cy="672353"/>
          </a:xfrm>
        </p:spPr>
        <p:txBody>
          <a:bodyPr anchor="b">
            <a:normAutofit/>
          </a:bodyPr>
          <a:lstStyle>
            <a:lvl1pPr algn="ctr">
              <a:defRPr sz="36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ja-JP" altLang="en-US"/>
              <a:t>マスタ タイトルの書式設定</a:t>
            </a:r>
            <a:endParaRPr/>
          </a:p>
        </p:txBody>
      </p:sp>
      <p:sp>
        <p:nvSpPr>
          <p:cNvPr id="3" name="Picture Placeholder 2"/>
          <p:cNvSpPr>
            <a:spLocks noGrp="1"/>
          </p:cNvSpPr>
          <p:nvPr>
            <p:ph type="pic" idx="1"/>
          </p:nvPr>
        </p:nvSpPr>
        <p:spPr>
          <a:xfrm>
            <a:off x="3101957" y="457200"/>
            <a:ext cx="2940087" cy="2940087"/>
          </a:xfrm>
          <a:prstGeom prst="ellipse">
            <a:avLst/>
          </a:prstGeom>
          <a:solidFill>
            <a:schemeClr val="tx1">
              <a:lumMod val="75000"/>
            </a:schemeClr>
          </a:solidFill>
          <a:ln w="63500">
            <a:solidFill>
              <a:schemeClr val="tx1"/>
            </a:solidFill>
          </a:ln>
          <a:effectLst>
            <a:outerShdw blurRad="254000" dist="152400" dir="5400000" sx="90000" sy="-19000" rotWithShape="0">
              <a:prstClr val="black">
                <a:alpha val="20000"/>
              </a:prstClr>
            </a:outerShdw>
          </a:effectLst>
        </p:spPr>
        <p:txBody>
          <a:bodyPr vert="horz" lIns="91440" tIns="45720" rIns="91440" bIns="45720" rtlCol="0">
            <a:normAutofit/>
          </a:bodyPr>
          <a:lstStyle>
            <a:lvl1pPr marL="0" indent="0" algn="l" defTabSz="914400" rtl="0" eaLnBrk="1" latinLnBrk="0" hangingPunct="1">
              <a:spcBef>
                <a:spcPts val="2000"/>
              </a:spcBef>
              <a:buFontTx/>
              <a:buNone/>
              <a:defRPr sz="24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a:p>
        </p:txBody>
      </p:sp>
      <p:sp>
        <p:nvSpPr>
          <p:cNvPr id="4" name="Text Placeholder 3"/>
          <p:cNvSpPr>
            <a:spLocks noGrp="1"/>
          </p:cNvSpPr>
          <p:nvPr>
            <p:ph type="body" sz="half" idx="2"/>
          </p:nvPr>
        </p:nvSpPr>
        <p:spPr>
          <a:xfrm>
            <a:off x="777240" y="4639235"/>
            <a:ext cx="7585710" cy="1371600"/>
          </a:xfrm>
        </p:spPr>
        <p:txBody>
          <a:bodyPr vert="horz" lIns="91440" tIns="45720" rIns="91440" bIns="45720" rtlCol="0">
            <a:normAutofit/>
          </a:bodyPr>
          <a:lstStyle>
            <a:lvl1pPr marL="0" indent="0" algn="ctr">
              <a:buNone/>
              <a:defRPr sz="20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2000"/>
              </a:spcBef>
              <a:buFontTx/>
              <a:buNone/>
            </a:pPr>
            <a:r>
              <a:rPr lang="ja-JP" altLang="en-US"/>
              <a:t>マスタ テキストの書式設定</a:t>
            </a:r>
          </a:p>
        </p:txBody>
      </p:sp>
      <p:sp>
        <p:nvSpPr>
          <p:cNvPr id="5" name="Date Placeholder 4"/>
          <p:cNvSpPr>
            <a:spLocks noGrp="1"/>
          </p:cNvSpPr>
          <p:nvPr>
            <p:ph type="dt" sz="half" idx="10"/>
          </p:nvPr>
        </p:nvSpPr>
        <p:spPr/>
        <p:txBody>
          <a:bodyPr/>
          <a:lstStyle/>
          <a:p>
            <a:fld id="{35213193-BFD4-174E-8116-0866EA428A66}" type="datetime1">
              <a:rPr lang="ja-JP" altLang="en-US" smtClean="0"/>
              <a:pPr/>
              <a:t>2019/12/12</a:t>
            </a:fld>
            <a:endParaRPr lang="ja-JP" altLang="en-US"/>
          </a:p>
        </p:txBody>
      </p:sp>
      <p:sp>
        <p:nvSpPr>
          <p:cNvPr id="6" name="Footer Placeholder 5"/>
          <p:cNvSpPr>
            <a:spLocks noGrp="1"/>
          </p:cNvSpPr>
          <p:nvPr>
            <p:ph type="ftr" sz="quarter" idx="11"/>
          </p:nvPr>
        </p:nvSpPr>
        <p:spPr/>
        <p:txBody>
          <a:bodyPr/>
          <a:lstStyle/>
          <a:p>
            <a:r>
              <a:rPr lang="ja-JP" altLang="en-US"/>
              <a:t>人間の「知」とコンピュータの「知」</a:t>
            </a:r>
          </a:p>
        </p:txBody>
      </p:sp>
      <p:sp>
        <p:nvSpPr>
          <p:cNvPr id="7" name="Slide Number Placeholder 6"/>
          <p:cNvSpPr>
            <a:spLocks noGrp="1"/>
          </p:cNvSpPr>
          <p:nvPr>
            <p:ph type="sldNum" sz="quarter" idx="12"/>
          </p:nvPr>
        </p:nvSpPr>
        <p:spPr/>
        <p:txBody>
          <a:bodyPr/>
          <a:lstStyle/>
          <a:p>
            <a:fld id="{40A66626-3A2E-6542-89BC-8F5FAC98369F}" type="slidenum">
              <a:rPr lang="ja-JP" altLang="en-US" smtClean="0"/>
              <a:pPr/>
              <a:t>‹#›</a:t>
            </a:fld>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 タイトルの書式設定</a:t>
            </a:r>
            <a:endParaRPr/>
          </a:p>
        </p:txBody>
      </p:sp>
      <p:sp>
        <p:nvSpPr>
          <p:cNvPr id="3" name="Vertical Text Placeholder 2"/>
          <p:cNvSpPr>
            <a:spLocks noGrp="1"/>
          </p:cNvSpPr>
          <p:nvPr>
            <p:ph type="body" orient="vert" idx="1"/>
          </p:nvPr>
        </p:nvSpPr>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4" name="Date Placeholder 3"/>
          <p:cNvSpPr>
            <a:spLocks noGrp="1"/>
          </p:cNvSpPr>
          <p:nvPr>
            <p:ph type="dt" sz="half" idx="10"/>
          </p:nvPr>
        </p:nvSpPr>
        <p:spPr/>
        <p:txBody>
          <a:bodyPr/>
          <a:lstStyle/>
          <a:p>
            <a:fld id="{AE4373FF-4EF6-9245-8384-DABAA55744F1}" type="datetime1">
              <a:rPr lang="ja-JP" altLang="en-US" smtClean="0"/>
              <a:pPr/>
              <a:t>2019/12/12</a:t>
            </a:fld>
            <a:endParaRPr lang="ja-JP" altLang="en-US"/>
          </a:p>
        </p:txBody>
      </p:sp>
      <p:sp>
        <p:nvSpPr>
          <p:cNvPr id="5" name="Footer Placeholder 4"/>
          <p:cNvSpPr>
            <a:spLocks noGrp="1"/>
          </p:cNvSpPr>
          <p:nvPr>
            <p:ph type="ftr" sz="quarter" idx="11"/>
          </p:nvPr>
        </p:nvSpPr>
        <p:spPr/>
        <p:txBody>
          <a:bodyPr/>
          <a:lstStyle/>
          <a:p>
            <a:r>
              <a:rPr lang="ja-JP" altLang="en-US"/>
              <a:t>人間の「知」とコンピュータの「知」</a:t>
            </a:r>
          </a:p>
        </p:txBody>
      </p:sp>
      <p:sp>
        <p:nvSpPr>
          <p:cNvPr id="6" name="Slide Number Placeholder 5"/>
          <p:cNvSpPr>
            <a:spLocks noGrp="1"/>
          </p:cNvSpPr>
          <p:nvPr>
            <p:ph type="sldNum" sz="quarter" idx="12"/>
          </p:nvPr>
        </p:nvSpPr>
        <p:spPr/>
        <p:txBody>
          <a:bodyPr/>
          <a:lstStyle/>
          <a:p>
            <a:fld id="{40A66626-3A2E-6542-89BC-8F5FAC98369F}" type="slidenum">
              <a:rPr lang="ja-JP" altLang="en-US" smtClean="0"/>
              <a:pPr/>
              <a:t>‹#›</a:t>
            </a:fld>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縦書きタイトル/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19365" y="416859"/>
            <a:ext cx="1940859" cy="5607424"/>
          </a:xfrm>
        </p:spPr>
        <p:txBody>
          <a:bodyPr vert="eaVert" anchor="ctr" anchorCtr="0"/>
          <a:lstStyle/>
          <a:p>
            <a:r>
              <a:rPr lang="ja-JP" altLang="en-US"/>
              <a:t>マスタ タイトルの書式設定</a:t>
            </a:r>
            <a:endParaRPr/>
          </a:p>
        </p:txBody>
      </p:sp>
      <p:sp>
        <p:nvSpPr>
          <p:cNvPr id="3" name="Vertical Text Placeholder 2"/>
          <p:cNvSpPr>
            <a:spLocks noGrp="1"/>
          </p:cNvSpPr>
          <p:nvPr>
            <p:ph type="body" orient="vert" idx="1"/>
          </p:nvPr>
        </p:nvSpPr>
        <p:spPr>
          <a:xfrm>
            <a:off x="820737" y="414015"/>
            <a:ext cx="6144839" cy="5610268"/>
          </a:xfrm>
        </p:spPr>
        <p:txBody>
          <a:bodyPr vert="eaVert"/>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4" name="Date Placeholder 3"/>
          <p:cNvSpPr>
            <a:spLocks noGrp="1"/>
          </p:cNvSpPr>
          <p:nvPr>
            <p:ph type="dt" sz="half" idx="10"/>
          </p:nvPr>
        </p:nvSpPr>
        <p:spPr/>
        <p:txBody>
          <a:bodyPr/>
          <a:lstStyle/>
          <a:p>
            <a:fld id="{D4EDC313-5A26-794D-8067-6453AFA46691}" type="datetime1">
              <a:rPr lang="ja-JP" altLang="en-US" smtClean="0"/>
              <a:pPr/>
              <a:t>2019/12/12</a:t>
            </a:fld>
            <a:endParaRPr lang="ja-JP" altLang="en-US"/>
          </a:p>
        </p:txBody>
      </p:sp>
      <p:sp>
        <p:nvSpPr>
          <p:cNvPr id="5" name="Footer Placeholder 4"/>
          <p:cNvSpPr>
            <a:spLocks noGrp="1"/>
          </p:cNvSpPr>
          <p:nvPr>
            <p:ph type="ftr" sz="quarter" idx="11"/>
          </p:nvPr>
        </p:nvSpPr>
        <p:spPr/>
        <p:txBody>
          <a:bodyPr/>
          <a:lstStyle/>
          <a:p>
            <a:r>
              <a:rPr lang="ja-JP" altLang="en-US"/>
              <a:t>人間の「知」とコンピュータの「知」</a:t>
            </a:r>
          </a:p>
        </p:txBody>
      </p:sp>
      <p:sp>
        <p:nvSpPr>
          <p:cNvPr id="6" name="Slide Number Placeholder 5"/>
          <p:cNvSpPr>
            <a:spLocks noGrp="1"/>
          </p:cNvSpPr>
          <p:nvPr>
            <p:ph type="sldNum" sz="quarter" idx="12"/>
          </p:nvPr>
        </p:nvSpPr>
        <p:spPr/>
        <p:txBody>
          <a:bodyPr/>
          <a:lstStyle/>
          <a:p>
            <a:fld id="{40A66626-3A2E-6542-89BC-8F5FAC98369F}" type="slidenum">
              <a:rPr lang="ja-JP" altLang="en-US" smtClean="0"/>
              <a:pPr/>
              <a:t>‹#›</a:t>
            </a:fld>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 タイトルの書式設定</a:t>
            </a:r>
            <a:endParaRPr/>
          </a:p>
        </p:txBody>
      </p:sp>
      <p:sp>
        <p:nvSpPr>
          <p:cNvPr id="3" name="Content Placeholder 2"/>
          <p:cNvSpPr>
            <a:spLocks noGrp="1"/>
          </p:cNvSpPr>
          <p:nvPr>
            <p:ph idx="1"/>
          </p:nvPr>
        </p:nvSpPr>
        <p:spPr/>
        <p:txBody>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4" name="Date Placeholder 3"/>
          <p:cNvSpPr>
            <a:spLocks noGrp="1"/>
          </p:cNvSpPr>
          <p:nvPr>
            <p:ph type="dt" sz="half" idx="10"/>
          </p:nvPr>
        </p:nvSpPr>
        <p:spPr/>
        <p:txBody>
          <a:bodyPr/>
          <a:lstStyle/>
          <a:p>
            <a:fld id="{EDBD4557-FADB-5D47-BB4B-207F5FFD6540}" type="datetime1">
              <a:rPr lang="ja-JP" altLang="en-US" smtClean="0"/>
              <a:pPr/>
              <a:t>2019/12/12</a:t>
            </a:fld>
            <a:endParaRPr lang="ja-JP" altLang="en-US"/>
          </a:p>
        </p:txBody>
      </p:sp>
      <p:sp>
        <p:nvSpPr>
          <p:cNvPr id="5" name="Footer Placeholder 4"/>
          <p:cNvSpPr>
            <a:spLocks noGrp="1"/>
          </p:cNvSpPr>
          <p:nvPr>
            <p:ph type="ftr" sz="quarter" idx="11"/>
          </p:nvPr>
        </p:nvSpPr>
        <p:spPr/>
        <p:txBody>
          <a:bodyPr/>
          <a:lstStyle/>
          <a:p>
            <a:r>
              <a:rPr lang="ja-JP" altLang="en-US"/>
              <a:t>人間の「知」とコンピュータの「知」</a:t>
            </a:r>
          </a:p>
        </p:txBody>
      </p:sp>
      <p:sp>
        <p:nvSpPr>
          <p:cNvPr id="6" name="Slide Number Placeholder 5"/>
          <p:cNvSpPr>
            <a:spLocks noGrp="1"/>
          </p:cNvSpPr>
          <p:nvPr>
            <p:ph type="sldNum" sz="quarter" idx="12"/>
          </p:nvPr>
        </p:nvSpPr>
        <p:spPr/>
        <p:txBody>
          <a:bodyPr/>
          <a:lstStyle/>
          <a:p>
            <a:fld id="{40A66626-3A2E-6542-89BC-8F5FAC98369F}" type="slidenum">
              <a:rPr lang="ja-JP" altLang="en-US" smtClean="0"/>
              <a:pPr/>
              <a:t>‹#›</a:t>
            </a:fld>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 ヘッダー">
    <p:spTree>
      <p:nvGrpSpPr>
        <p:cNvPr id="1" name=""/>
        <p:cNvGrpSpPr/>
        <p:nvPr/>
      </p:nvGrpSpPr>
      <p:grpSpPr>
        <a:xfrm>
          <a:off x="0" y="0"/>
          <a:ext cx="0" cy="0"/>
          <a:chOff x="0" y="0"/>
          <a:chExt cx="0" cy="0"/>
        </a:xfrm>
      </p:grpSpPr>
      <p:sp>
        <p:nvSpPr>
          <p:cNvPr id="2" name="Title 1"/>
          <p:cNvSpPr>
            <a:spLocks noGrp="1"/>
          </p:cNvSpPr>
          <p:nvPr>
            <p:ph type="title"/>
          </p:nvPr>
        </p:nvSpPr>
        <p:spPr>
          <a:xfrm>
            <a:off x="820737" y="1219013"/>
            <a:ext cx="7542213" cy="1958975"/>
          </a:xfrm>
        </p:spPr>
        <p:txBody>
          <a:bodyPr vert="horz" lIns="91440" tIns="45720" rIns="91440" bIns="45720" rtlCol="0" anchor="b" anchorCtr="0">
            <a:noAutofit/>
          </a:bodyPr>
          <a:lstStyle>
            <a:lvl1pPr algn="ctr" defTabSz="914400" rtl="0" eaLnBrk="1" latinLnBrk="0" hangingPunct="1">
              <a:spcBef>
                <a:spcPct val="0"/>
              </a:spcBef>
              <a:buNone/>
              <a:defRPr sz="52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ja-JP" altLang="en-US"/>
              <a:t>マスタ タイトルの書式設定</a:t>
            </a:r>
            <a:endParaRPr/>
          </a:p>
        </p:txBody>
      </p:sp>
      <p:sp>
        <p:nvSpPr>
          <p:cNvPr id="3" name="Text Placeholder 2"/>
          <p:cNvSpPr>
            <a:spLocks noGrp="1"/>
          </p:cNvSpPr>
          <p:nvPr>
            <p:ph type="body" idx="1"/>
          </p:nvPr>
        </p:nvSpPr>
        <p:spPr>
          <a:xfrm>
            <a:off x="820737" y="3224213"/>
            <a:ext cx="7542213" cy="1500187"/>
          </a:xfrm>
        </p:spPr>
        <p:txBody>
          <a:bodyPr vert="horz" lIns="91440" tIns="45720" rIns="91440" bIns="45720" rtlCol="0">
            <a:normAutofit/>
          </a:bodyPr>
          <a:lstStyle>
            <a:lvl1pPr marL="0" indent="0" algn="ctr" defTabSz="914400" rtl="0" eaLnBrk="1" latinLnBrk="0" hangingPunct="1">
              <a:spcBef>
                <a:spcPts val="300"/>
              </a:spcBef>
              <a:buFontTx/>
              <a:buNone/>
              <a:defRPr sz="2400" b="1" kern="1200">
                <a:solidFill>
                  <a:schemeClr val="tx1">
                    <a:tint val="75000"/>
                  </a:schemeClr>
                </a:solidFill>
                <a:effectLst>
                  <a:outerShdw blurRad="101600" dist="63500" dir="2700000" algn="tl" rotWithShape="0">
                    <a:prstClr val="black">
                      <a:alpha val="75000"/>
                    </a:prstClr>
                  </a:outerShdw>
                </a:effectLst>
                <a:latin typeface="+mn-lt"/>
                <a:ea typeface="+mn-ea"/>
                <a:cs typeface="+mn-cs"/>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 テキストの書式設定</a:t>
            </a:r>
          </a:p>
        </p:txBody>
      </p:sp>
      <p:sp>
        <p:nvSpPr>
          <p:cNvPr id="4" name="Date Placeholder 3"/>
          <p:cNvSpPr>
            <a:spLocks noGrp="1"/>
          </p:cNvSpPr>
          <p:nvPr>
            <p:ph type="dt" sz="half" idx="10"/>
          </p:nvPr>
        </p:nvSpPr>
        <p:spPr/>
        <p:txBody>
          <a:bodyPr/>
          <a:lstStyle/>
          <a:p>
            <a:fld id="{B872DE95-6728-E243-9DCA-842B1394BBCD}" type="datetime1">
              <a:rPr lang="ja-JP" altLang="en-US" smtClean="0"/>
              <a:pPr/>
              <a:t>2019/12/12</a:t>
            </a:fld>
            <a:endParaRPr lang="ja-JP" altLang="en-US"/>
          </a:p>
        </p:txBody>
      </p:sp>
      <p:sp>
        <p:nvSpPr>
          <p:cNvPr id="5" name="Footer Placeholder 4"/>
          <p:cNvSpPr>
            <a:spLocks noGrp="1"/>
          </p:cNvSpPr>
          <p:nvPr>
            <p:ph type="ftr" sz="quarter" idx="11"/>
          </p:nvPr>
        </p:nvSpPr>
        <p:spPr/>
        <p:txBody>
          <a:bodyPr/>
          <a:lstStyle/>
          <a:p>
            <a:r>
              <a:rPr lang="ja-JP" altLang="en-US"/>
              <a:t>人間の「知」とコンピュータの「知」</a:t>
            </a:r>
          </a:p>
        </p:txBody>
      </p:sp>
      <p:sp>
        <p:nvSpPr>
          <p:cNvPr id="6" name="Slide Number Placeholder 5"/>
          <p:cNvSpPr>
            <a:spLocks noGrp="1"/>
          </p:cNvSpPr>
          <p:nvPr>
            <p:ph type="sldNum" sz="quarter" idx="12"/>
          </p:nvPr>
        </p:nvSpPr>
        <p:spPr/>
        <p:txBody>
          <a:bodyPr/>
          <a:lstStyle/>
          <a:p>
            <a:fld id="{40A66626-3A2E-6542-89BC-8F5FAC98369F}" type="slidenum">
              <a:rPr lang="ja-JP" altLang="en-US" smtClean="0"/>
              <a:pPr/>
              <a:t>‹#›</a:t>
            </a:fld>
            <a:endParaRPr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1653988"/>
          </a:xfrm>
        </p:spPr>
        <p:txBody>
          <a:bodyPr/>
          <a:lstStyle/>
          <a:p>
            <a:r>
              <a:rPr lang="ja-JP" altLang="en-US"/>
              <a:t>マスタ タイトルの書式設定</a:t>
            </a:r>
            <a:endParaRPr/>
          </a:p>
        </p:txBody>
      </p:sp>
      <p:sp>
        <p:nvSpPr>
          <p:cNvPr id="3" name="Content Placeholder 2"/>
          <p:cNvSpPr>
            <a:spLocks noGrp="1"/>
          </p:cNvSpPr>
          <p:nvPr>
            <p:ph sz="half" idx="1"/>
          </p:nvPr>
        </p:nvSpPr>
        <p:spPr>
          <a:xfrm>
            <a:off x="779462" y="1892301"/>
            <a:ext cx="3657600" cy="39751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4" name="Content Placeholder 3"/>
          <p:cNvSpPr>
            <a:spLocks noGrp="1"/>
          </p:cNvSpPr>
          <p:nvPr>
            <p:ph sz="half" idx="2"/>
          </p:nvPr>
        </p:nvSpPr>
        <p:spPr>
          <a:xfrm>
            <a:off x="4703763" y="1892301"/>
            <a:ext cx="3657600" cy="3975100"/>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5" name="Date Placeholder 4"/>
          <p:cNvSpPr>
            <a:spLocks noGrp="1"/>
          </p:cNvSpPr>
          <p:nvPr>
            <p:ph type="dt" sz="half" idx="10"/>
          </p:nvPr>
        </p:nvSpPr>
        <p:spPr/>
        <p:txBody>
          <a:bodyPr/>
          <a:lstStyle/>
          <a:p>
            <a:fld id="{2EBF890B-610B-6C47-991D-21AA518C1A63}" type="datetime1">
              <a:rPr lang="ja-JP" altLang="en-US" smtClean="0"/>
              <a:pPr/>
              <a:t>2019/12/12</a:t>
            </a:fld>
            <a:endParaRPr lang="ja-JP" altLang="en-US"/>
          </a:p>
        </p:txBody>
      </p:sp>
      <p:sp>
        <p:nvSpPr>
          <p:cNvPr id="6" name="Footer Placeholder 5"/>
          <p:cNvSpPr>
            <a:spLocks noGrp="1"/>
          </p:cNvSpPr>
          <p:nvPr>
            <p:ph type="ftr" sz="quarter" idx="11"/>
          </p:nvPr>
        </p:nvSpPr>
        <p:spPr/>
        <p:txBody>
          <a:bodyPr/>
          <a:lstStyle/>
          <a:p>
            <a:r>
              <a:rPr lang="ja-JP" altLang="en-US"/>
              <a:t>人間の「知」とコンピュータの「知」</a:t>
            </a:r>
          </a:p>
        </p:txBody>
      </p:sp>
      <p:sp>
        <p:nvSpPr>
          <p:cNvPr id="7" name="Slide Number Placeholder 6"/>
          <p:cNvSpPr>
            <a:spLocks noGrp="1"/>
          </p:cNvSpPr>
          <p:nvPr>
            <p:ph type="sldNum" sz="quarter" idx="12"/>
          </p:nvPr>
        </p:nvSpPr>
        <p:spPr/>
        <p:txBody>
          <a:bodyPr/>
          <a:lstStyle/>
          <a:p>
            <a:fld id="{40A66626-3A2E-6542-89BC-8F5FAC98369F}" type="slidenum">
              <a:rPr lang="ja-JP" altLang="en-US" smtClean="0"/>
              <a:pPr/>
              <a:t>‹#›</a:t>
            </a:fld>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779462" y="107577"/>
            <a:ext cx="7581901" cy="1653988"/>
          </a:xfrm>
        </p:spPr>
        <p:txBody>
          <a:bodyPr/>
          <a:lstStyle>
            <a:lvl1pPr>
              <a:defRPr/>
            </a:lvl1pPr>
          </a:lstStyle>
          <a:p>
            <a:r>
              <a:rPr lang="ja-JP" altLang="en-US"/>
              <a:t>マスタ タイトルの書式設定</a:t>
            </a:r>
            <a:endParaRPr/>
          </a:p>
        </p:txBody>
      </p:sp>
      <p:sp>
        <p:nvSpPr>
          <p:cNvPr id="3" name="Text Placeholder 2"/>
          <p:cNvSpPr>
            <a:spLocks noGrp="1"/>
          </p:cNvSpPr>
          <p:nvPr>
            <p:ph type="body" idx="1"/>
          </p:nvPr>
        </p:nvSpPr>
        <p:spPr>
          <a:xfrm>
            <a:off x="779462" y="1761565"/>
            <a:ext cx="3657600" cy="515469"/>
          </a:xfrm>
        </p:spPr>
        <p:txBody>
          <a:bodyPr anchor="b">
            <a:normAutofit/>
          </a:bodyPr>
          <a:lstStyle>
            <a:lvl1pPr marL="0" indent="0" algn="ctr">
              <a:spcBef>
                <a:spcPct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4" name="Content Placeholder 3"/>
          <p:cNvSpPr>
            <a:spLocks noGrp="1"/>
          </p:cNvSpPr>
          <p:nvPr>
            <p:ph sz="half" idx="2"/>
          </p:nvPr>
        </p:nvSpPr>
        <p:spPr>
          <a:xfrm>
            <a:off x="779462" y="2393575"/>
            <a:ext cx="3657600" cy="3473823"/>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5" name="Text Placeholder 4"/>
          <p:cNvSpPr>
            <a:spLocks noGrp="1"/>
          </p:cNvSpPr>
          <p:nvPr>
            <p:ph type="body" sz="quarter" idx="3"/>
          </p:nvPr>
        </p:nvSpPr>
        <p:spPr>
          <a:xfrm>
            <a:off x="4703763" y="1761565"/>
            <a:ext cx="3657600" cy="515469"/>
          </a:xfrm>
        </p:spPr>
        <p:txBody>
          <a:bodyPr anchor="b">
            <a:normAutofit/>
          </a:bodyPr>
          <a:lstStyle>
            <a:lvl1pPr marL="0" indent="0" algn="ctr">
              <a:spcBef>
                <a:spcPct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 テキストの書式設定</a:t>
            </a:r>
          </a:p>
        </p:txBody>
      </p:sp>
      <p:sp>
        <p:nvSpPr>
          <p:cNvPr id="6" name="Content Placeholder 5"/>
          <p:cNvSpPr>
            <a:spLocks noGrp="1"/>
          </p:cNvSpPr>
          <p:nvPr>
            <p:ph sz="quarter" idx="4"/>
          </p:nvPr>
        </p:nvSpPr>
        <p:spPr>
          <a:xfrm>
            <a:off x="4703763" y="2393575"/>
            <a:ext cx="3657600" cy="3473823"/>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7" name="Date Placeholder 6"/>
          <p:cNvSpPr>
            <a:spLocks noGrp="1"/>
          </p:cNvSpPr>
          <p:nvPr>
            <p:ph type="dt" sz="half" idx="10"/>
          </p:nvPr>
        </p:nvSpPr>
        <p:spPr/>
        <p:txBody>
          <a:bodyPr/>
          <a:lstStyle/>
          <a:p>
            <a:fld id="{C4FDA897-9BE9-7740-B3BE-09AD9EA971E5}" type="datetime1">
              <a:rPr lang="ja-JP" altLang="en-US" smtClean="0"/>
              <a:pPr/>
              <a:t>2019/12/12</a:t>
            </a:fld>
            <a:endParaRPr lang="ja-JP" altLang="en-US"/>
          </a:p>
        </p:txBody>
      </p:sp>
      <p:sp>
        <p:nvSpPr>
          <p:cNvPr id="8" name="Footer Placeholder 7"/>
          <p:cNvSpPr>
            <a:spLocks noGrp="1"/>
          </p:cNvSpPr>
          <p:nvPr>
            <p:ph type="ftr" sz="quarter" idx="11"/>
          </p:nvPr>
        </p:nvSpPr>
        <p:spPr/>
        <p:txBody>
          <a:bodyPr/>
          <a:lstStyle/>
          <a:p>
            <a:r>
              <a:rPr lang="ja-JP" altLang="en-US"/>
              <a:t>人間の「知」とコンピュータの「知」</a:t>
            </a:r>
          </a:p>
        </p:txBody>
      </p:sp>
      <p:sp>
        <p:nvSpPr>
          <p:cNvPr id="9" name="Slide Number Placeholder 8"/>
          <p:cNvSpPr>
            <a:spLocks noGrp="1"/>
          </p:cNvSpPr>
          <p:nvPr>
            <p:ph type="sldNum" sz="quarter" idx="12"/>
          </p:nvPr>
        </p:nvSpPr>
        <p:spPr/>
        <p:txBody>
          <a:bodyPr/>
          <a:lstStyle/>
          <a:p>
            <a:fld id="{40A66626-3A2E-6542-89BC-8F5FAC98369F}" type="slidenum">
              <a:rPr lang="ja-JP" altLang="en-US" smtClean="0"/>
              <a:pPr/>
              <a:t>‹#›</a:t>
            </a:fld>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 タイトルの書式設定</a:t>
            </a:r>
            <a:endParaRPr/>
          </a:p>
        </p:txBody>
      </p:sp>
      <p:sp>
        <p:nvSpPr>
          <p:cNvPr id="3" name="Date Placeholder 2"/>
          <p:cNvSpPr>
            <a:spLocks noGrp="1"/>
          </p:cNvSpPr>
          <p:nvPr>
            <p:ph type="dt" sz="half" idx="10"/>
          </p:nvPr>
        </p:nvSpPr>
        <p:spPr/>
        <p:txBody>
          <a:bodyPr/>
          <a:lstStyle/>
          <a:p>
            <a:fld id="{D95BB389-97E7-9E4E-A65F-C3BE2FEF3B10}" type="datetime1">
              <a:rPr lang="ja-JP" altLang="en-US" smtClean="0"/>
              <a:pPr/>
              <a:t>2019/12/12</a:t>
            </a:fld>
            <a:endParaRPr lang="ja-JP" altLang="en-US"/>
          </a:p>
        </p:txBody>
      </p:sp>
      <p:sp>
        <p:nvSpPr>
          <p:cNvPr id="4" name="Footer Placeholder 3"/>
          <p:cNvSpPr>
            <a:spLocks noGrp="1"/>
          </p:cNvSpPr>
          <p:nvPr>
            <p:ph type="ftr" sz="quarter" idx="11"/>
          </p:nvPr>
        </p:nvSpPr>
        <p:spPr/>
        <p:txBody>
          <a:bodyPr/>
          <a:lstStyle/>
          <a:p>
            <a:r>
              <a:rPr lang="ja-JP" altLang="en-US"/>
              <a:t>人間の「知」とコンピュータの「知」</a:t>
            </a:r>
          </a:p>
        </p:txBody>
      </p:sp>
      <p:sp>
        <p:nvSpPr>
          <p:cNvPr id="5" name="Slide Number Placeholder 4"/>
          <p:cNvSpPr>
            <a:spLocks noGrp="1"/>
          </p:cNvSpPr>
          <p:nvPr>
            <p:ph type="sldNum" sz="quarter" idx="12"/>
          </p:nvPr>
        </p:nvSpPr>
        <p:spPr/>
        <p:txBody>
          <a:bodyPr/>
          <a:lstStyle/>
          <a:p>
            <a:fld id="{40A66626-3A2E-6542-89BC-8F5FAC98369F}" type="slidenum">
              <a:rPr lang="ja-JP" altLang="en-US" smtClean="0"/>
              <a:pPr/>
              <a:t>‹#›</a:t>
            </a:fld>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F4CCFBA-A11E-8642-A420-1CB688D8E5E6}" type="datetime1">
              <a:rPr lang="ja-JP" altLang="en-US" smtClean="0"/>
              <a:pPr/>
              <a:t>2019/12/12</a:t>
            </a:fld>
            <a:endParaRPr lang="ja-JP" altLang="en-US"/>
          </a:p>
        </p:txBody>
      </p:sp>
      <p:sp>
        <p:nvSpPr>
          <p:cNvPr id="3" name="Footer Placeholder 2"/>
          <p:cNvSpPr>
            <a:spLocks noGrp="1"/>
          </p:cNvSpPr>
          <p:nvPr>
            <p:ph type="ftr" sz="quarter" idx="11"/>
          </p:nvPr>
        </p:nvSpPr>
        <p:spPr/>
        <p:txBody>
          <a:bodyPr/>
          <a:lstStyle/>
          <a:p>
            <a:r>
              <a:rPr lang="ja-JP" altLang="en-US"/>
              <a:t>人間の「知」とコンピュータの「知」</a:t>
            </a:r>
          </a:p>
        </p:txBody>
      </p:sp>
      <p:sp>
        <p:nvSpPr>
          <p:cNvPr id="4" name="Slide Number Placeholder 3"/>
          <p:cNvSpPr>
            <a:spLocks noGrp="1"/>
          </p:cNvSpPr>
          <p:nvPr>
            <p:ph type="sldNum" sz="quarter" idx="12"/>
          </p:nvPr>
        </p:nvSpPr>
        <p:spPr/>
        <p:txBody>
          <a:bodyPr/>
          <a:lstStyle/>
          <a:p>
            <a:fld id="{40A66626-3A2E-6542-89BC-8F5FAC98369F}" type="slidenum">
              <a:rPr lang="ja-JP" altLang="en-US" smtClean="0"/>
              <a:pPr/>
              <a:t>‹#›</a:t>
            </a:fld>
            <a:endParaRPr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779929" y="457201"/>
            <a:ext cx="3566160" cy="1371600"/>
          </a:xfrm>
        </p:spPr>
        <p:txBody>
          <a:bodyPr anchor="b">
            <a:normAutofit/>
          </a:bodyPr>
          <a:lstStyle>
            <a:lvl1pPr algn="ctr">
              <a:defRPr sz="3600" b="1"/>
            </a:lvl1pPr>
          </a:lstStyle>
          <a:p>
            <a:r>
              <a:rPr lang="ja-JP" altLang="en-US"/>
              <a:t>マスタ タイトルの書式設定</a:t>
            </a:r>
            <a:endParaRPr/>
          </a:p>
        </p:txBody>
      </p:sp>
      <p:sp>
        <p:nvSpPr>
          <p:cNvPr id="3" name="Content Placeholder 2"/>
          <p:cNvSpPr>
            <a:spLocks noGrp="1"/>
          </p:cNvSpPr>
          <p:nvPr>
            <p:ph idx="1"/>
          </p:nvPr>
        </p:nvSpPr>
        <p:spPr>
          <a:xfrm>
            <a:off x="4802393" y="457201"/>
            <a:ext cx="3566160" cy="5410200"/>
          </a:xfrm>
        </p:spPr>
        <p:txBody>
          <a:bodyPr>
            <a:normAutofit/>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4" name="Text Placeholder 3"/>
          <p:cNvSpPr>
            <a:spLocks noGrp="1"/>
          </p:cNvSpPr>
          <p:nvPr>
            <p:ph type="body" sz="half" idx="2"/>
          </p:nvPr>
        </p:nvSpPr>
        <p:spPr>
          <a:xfrm>
            <a:off x="779929" y="1828801"/>
            <a:ext cx="3566160" cy="3657600"/>
          </a:xfrm>
        </p:spPr>
        <p:txBody>
          <a:bodyPr>
            <a:normAutofit/>
          </a:bodyPr>
          <a:lstStyle>
            <a:lvl1pPr marL="0" indent="0" algn="ctr">
              <a:buNone/>
              <a:defRPr sz="20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 テキストの書式設定</a:t>
            </a:r>
          </a:p>
        </p:txBody>
      </p:sp>
      <p:sp>
        <p:nvSpPr>
          <p:cNvPr id="5" name="Date Placeholder 4"/>
          <p:cNvSpPr>
            <a:spLocks noGrp="1"/>
          </p:cNvSpPr>
          <p:nvPr>
            <p:ph type="dt" sz="half" idx="10"/>
          </p:nvPr>
        </p:nvSpPr>
        <p:spPr/>
        <p:txBody>
          <a:bodyPr/>
          <a:lstStyle/>
          <a:p>
            <a:fld id="{6885F32B-B6E5-5A4D-AFD2-8B75940C6F42}" type="datetime1">
              <a:rPr lang="ja-JP" altLang="en-US" smtClean="0"/>
              <a:pPr/>
              <a:t>2019/12/12</a:t>
            </a:fld>
            <a:endParaRPr lang="ja-JP" altLang="en-US"/>
          </a:p>
        </p:txBody>
      </p:sp>
      <p:sp>
        <p:nvSpPr>
          <p:cNvPr id="6" name="Footer Placeholder 5"/>
          <p:cNvSpPr>
            <a:spLocks noGrp="1"/>
          </p:cNvSpPr>
          <p:nvPr>
            <p:ph type="ftr" sz="quarter" idx="11"/>
          </p:nvPr>
        </p:nvSpPr>
        <p:spPr/>
        <p:txBody>
          <a:bodyPr/>
          <a:lstStyle/>
          <a:p>
            <a:r>
              <a:rPr lang="ja-JP" altLang="en-US"/>
              <a:t>人間の「知」とコンピュータの「知」</a:t>
            </a:r>
          </a:p>
        </p:txBody>
      </p:sp>
      <p:sp>
        <p:nvSpPr>
          <p:cNvPr id="7" name="Slide Number Placeholder 6"/>
          <p:cNvSpPr>
            <a:spLocks noGrp="1"/>
          </p:cNvSpPr>
          <p:nvPr>
            <p:ph type="sldNum" sz="quarter" idx="12"/>
          </p:nvPr>
        </p:nvSpPr>
        <p:spPr/>
        <p:txBody>
          <a:bodyPr/>
          <a:lstStyle/>
          <a:p>
            <a:fld id="{40A66626-3A2E-6542-89BC-8F5FAC98369F}" type="slidenum">
              <a:rPr lang="ja-JP" altLang="en-US" smtClean="0"/>
              <a:pPr/>
              <a:t>‹#›</a:t>
            </a:fld>
            <a:endParaRPr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と図">
    <p:spTree>
      <p:nvGrpSpPr>
        <p:cNvPr id="1" name=""/>
        <p:cNvGrpSpPr/>
        <p:nvPr/>
      </p:nvGrpSpPr>
      <p:grpSpPr>
        <a:xfrm>
          <a:off x="0" y="0"/>
          <a:ext cx="0" cy="0"/>
          <a:chOff x="0" y="0"/>
          <a:chExt cx="0" cy="0"/>
        </a:xfrm>
      </p:grpSpPr>
      <p:sp>
        <p:nvSpPr>
          <p:cNvPr id="2" name="Title 1"/>
          <p:cNvSpPr>
            <a:spLocks noGrp="1"/>
          </p:cNvSpPr>
          <p:nvPr>
            <p:ph type="title"/>
          </p:nvPr>
        </p:nvSpPr>
        <p:spPr>
          <a:xfrm>
            <a:off x="777240" y="457200"/>
            <a:ext cx="3566160" cy="1371600"/>
          </a:xfrm>
        </p:spPr>
        <p:txBody>
          <a:bodyPr anchor="b">
            <a:normAutofit/>
          </a:bodyPr>
          <a:lstStyle>
            <a:lvl1pPr algn="ctr">
              <a:defRPr sz="3600" b="1" kern="1200">
                <a:solidFill>
                  <a:schemeClr val="tx1"/>
                </a:solidFill>
                <a:effectLst>
                  <a:outerShdw blurRad="101600" dist="63500" dir="2700000" algn="tl" rotWithShape="0">
                    <a:prstClr val="black">
                      <a:alpha val="75000"/>
                    </a:prstClr>
                  </a:outerShdw>
                </a:effectLst>
                <a:latin typeface="+mj-lt"/>
                <a:ea typeface="+mj-ea"/>
                <a:cs typeface="+mj-cs"/>
              </a:defRPr>
            </a:lvl1pPr>
          </a:lstStyle>
          <a:p>
            <a:r>
              <a:rPr lang="ja-JP" altLang="en-US"/>
              <a:t>マスタ タイトルの書式設定</a:t>
            </a:r>
            <a:endParaRPr/>
          </a:p>
        </p:txBody>
      </p:sp>
      <p:sp>
        <p:nvSpPr>
          <p:cNvPr id="3" name="Picture Placeholder 2"/>
          <p:cNvSpPr>
            <a:spLocks noGrp="1"/>
          </p:cNvSpPr>
          <p:nvPr>
            <p:ph type="pic" idx="1"/>
          </p:nvPr>
        </p:nvSpPr>
        <p:spPr>
          <a:xfrm>
            <a:off x="5266765" y="1676400"/>
            <a:ext cx="2975610" cy="2975610"/>
          </a:xfrm>
          <a:prstGeom prst="ellipse">
            <a:avLst/>
          </a:prstGeom>
          <a:solidFill>
            <a:schemeClr val="tx1">
              <a:lumMod val="75000"/>
            </a:schemeClr>
          </a:solidFill>
          <a:ln w="63500">
            <a:solidFill>
              <a:schemeClr val="tx1"/>
            </a:solidFill>
          </a:ln>
          <a:effectLst>
            <a:outerShdw blurRad="254000" dist="152400" dir="5400000" sx="90000" sy="-19000" rotWithShape="0">
              <a:prstClr val="black">
                <a:alpha val="2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a:p>
        </p:txBody>
      </p:sp>
      <p:sp>
        <p:nvSpPr>
          <p:cNvPr id="4" name="Text Placeholder 3"/>
          <p:cNvSpPr>
            <a:spLocks noGrp="1"/>
          </p:cNvSpPr>
          <p:nvPr>
            <p:ph type="body" sz="half" idx="2"/>
          </p:nvPr>
        </p:nvSpPr>
        <p:spPr>
          <a:xfrm>
            <a:off x="777240" y="1828800"/>
            <a:ext cx="3566160" cy="3657600"/>
          </a:xfrm>
        </p:spPr>
        <p:txBody>
          <a:bodyPr vert="horz" lIns="91440" tIns="45720" rIns="91440" bIns="45720" rtlCol="0">
            <a:normAutofit/>
          </a:bodyPr>
          <a:lstStyle>
            <a:lvl1pPr marL="0" indent="0" algn="ctr">
              <a:buNone/>
              <a:defRPr sz="20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spcBef>
                <a:spcPts val="2000"/>
              </a:spcBef>
              <a:buFontTx/>
              <a:buNone/>
            </a:pPr>
            <a:r>
              <a:rPr lang="ja-JP" altLang="en-US"/>
              <a:t>マスタ テキストの書式設定</a:t>
            </a:r>
          </a:p>
        </p:txBody>
      </p:sp>
      <p:sp>
        <p:nvSpPr>
          <p:cNvPr id="5" name="Date Placeholder 4"/>
          <p:cNvSpPr>
            <a:spLocks noGrp="1"/>
          </p:cNvSpPr>
          <p:nvPr>
            <p:ph type="dt" sz="half" idx="10"/>
          </p:nvPr>
        </p:nvSpPr>
        <p:spPr/>
        <p:txBody>
          <a:bodyPr/>
          <a:lstStyle/>
          <a:p>
            <a:fld id="{75E5B2C8-433F-6C42-A2F2-761A4E63937A}" type="datetime1">
              <a:rPr lang="ja-JP" altLang="en-US" smtClean="0"/>
              <a:pPr/>
              <a:t>2019/12/12</a:t>
            </a:fld>
            <a:endParaRPr lang="ja-JP" altLang="en-US"/>
          </a:p>
        </p:txBody>
      </p:sp>
      <p:sp>
        <p:nvSpPr>
          <p:cNvPr id="6" name="Footer Placeholder 5"/>
          <p:cNvSpPr>
            <a:spLocks noGrp="1"/>
          </p:cNvSpPr>
          <p:nvPr>
            <p:ph type="ftr" sz="quarter" idx="11"/>
          </p:nvPr>
        </p:nvSpPr>
        <p:spPr/>
        <p:txBody>
          <a:bodyPr/>
          <a:lstStyle/>
          <a:p>
            <a:r>
              <a:rPr lang="ja-JP" altLang="en-US"/>
              <a:t>人間の「知」とコンピュータの「知」</a:t>
            </a:r>
          </a:p>
        </p:txBody>
      </p:sp>
      <p:sp>
        <p:nvSpPr>
          <p:cNvPr id="7" name="Slide Number Placeholder 6"/>
          <p:cNvSpPr>
            <a:spLocks noGrp="1"/>
          </p:cNvSpPr>
          <p:nvPr>
            <p:ph type="sldNum" sz="quarter" idx="12"/>
          </p:nvPr>
        </p:nvSpPr>
        <p:spPr/>
        <p:txBody>
          <a:bodyPr/>
          <a:lstStyle/>
          <a:p>
            <a:fld id="{40A66626-3A2E-6542-89BC-8F5FAC98369F}" type="slidenum">
              <a:rPr lang="ja-JP" altLang="en-US" smtClean="0"/>
              <a:pPr/>
              <a:t>‹#›</a:t>
            </a:fld>
            <a:endParaRPr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GridOverlay.png"/>
          <p:cNvPicPr>
            <a:picLocks noChangeAspect="1"/>
          </p:cNvPicPr>
          <p:nvPr/>
        </p:nvPicPr>
        <p:blipFill>
          <a:blip r:embed="rId14"/>
          <a:stretch>
            <a:fillRect/>
          </a:stretch>
        </p:blipFill>
        <p:spPr>
          <a:xfrm>
            <a:off x="0" y="0"/>
            <a:ext cx="9144000" cy="6858000"/>
          </a:xfrm>
          <a:prstGeom prst="rect">
            <a:avLst/>
          </a:prstGeom>
          <a:solidFill>
            <a:schemeClr val="bg2">
              <a:lumMod val="60000"/>
              <a:lumOff val="40000"/>
              <a:alpha val="10000"/>
            </a:schemeClr>
          </a:solidFill>
        </p:spPr>
      </p:pic>
      <p:sp>
        <p:nvSpPr>
          <p:cNvPr id="2" name="Title Placeholder 1"/>
          <p:cNvSpPr>
            <a:spLocks noGrp="1"/>
          </p:cNvSpPr>
          <p:nvPr>
            <p:ph type="title"/>
          </p:nvPr>
        </p:nvSpPr>
        <p:spPr>
          <a:xfrm>
            <a:off x="779462" y="107577"/>
            <a:ext cx="7581901" cy="1653988"/>
          </a:xfrm>
          <a:prstGeom prst="rect">
            <a:avLst/>
          </a:prstGeom>
        </p:spPr>
        <p:txBody>
          <a:bodyPr vert="horz" lIns="91440" tIns="45720" rIns="91440" bIns="45720" rtlCol="0" anchor="ctr">
            <a:noAutofit/>
          </a:bodyPr>
          <a:lstStyle/>
          <a:p>
            <a:r>
              <a:rPr lang="ja-JP" altLang="en-US"/>
              <a:t>マスタ タイトルの書式設定</a:t>
            </a:r>
            <a:endParaRPr/>
          </a:p>
        </p:txBody>
      </p:sp>
      <p:sp>
        <p:nvSpPr>
          <p:cNvPr id="3" name="Text Placeholder 2"/>
          <p:cNvSpPr>
            <a:spLocks noGrp="1"/>
          </p:cNvSpPr>
          <p:nvPr>
            <p:ph type="body" idx="1"/>
          </p:nvPr>
        </p:nvSpPr>
        <p:spPr>
          <a:xfrm>
            <a:off x="779462" y="1882588"/>
            <a:ext cx="7581901" cy="3953436"/>
          </a:xfrm>
          <a:prstGeom prst="rect">
            <a:avLst/>
          </a:prstGeom>
        </p:spPr>
        <p:txBody>
          <a:bodyPr vert="horz" lIns="91440" tIns="45720" rIns="91440" bIns="45720" rtlCol="0">
            <a:normAutofit/>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a:p>
        </p:txBody>
      </p:sp>
      <p:sp>
        <p:nvSpPr>
          <p:cNvPr id="4" name="Date Placeholder 3"/>
          <p:cNvSpPr>
            <a:spLocks noGrp="1"/>
          </p:cNvSpPr>
          <p:nvPr>
            <p:ph type="dt" sz="half" idx="2"/>
          </p:nvPr>
        </p:nvSpPr>
        <p:spPr>
          <a:xfrm>
            <a:off x="6651812" y="6356350"/>
            <a:ext cx="2133600" cy="365125"/>
          </a:xfrm>
          <a:prstGeom prst="rect">
            <a:avLst/>
          </a:prstGeom>
        </p:spPr>
        <p:txBody>
          <a:bodyPr vert="horz" lIns="91440" tIns="45720" rIns="91440" bIns="45720" rtlCol="0" anchor="ctr"/>
          <a:lstStyle>
            <a:lvl1pPr algn="r">
              <a:defRPr sz="1100">
                <a:solidFill>
                  <a:schemeClr val="tx1">
                    <a:tint val="75000"/>
                  </a:schemeClr>
                </a:solidFill>
                <a:effectLst>
                  <a:outerShdw blurRad="101600" dist="63500" dir="2700000" algn="tl" rotWithShape="0">
                    <a:prstClr val="black">
                      <a:alpha val="75000"/>
                    </a:prstClr>
                  </a:outerShdw>
                </a:effectLst>
              </a:defRPr>
            </a:lvl1pPr>
          </a:lstStyle>
          <a:p>
            <a:fld id="{E4BBA394-F9B9-9B45-B732-DC6019D0E446}" type="datetime1">
              <a:rPr lang="ja-JP" altLang="en-US" smtClean="0"/>
              <a:pPr/>
              <a:t>2019/12/12</a:t>
            </a:fld>
            <a:endParaRPr lang="ja-JP" altLang="en-US"/>
          </a:p>
        </p:txBody>
      </p:sp>
      <p:sp>
        <p:nvSpPr>
          <p:cNvPr id="5" name="Footer Placeholder 4"/>
          <p:cNvSpPr>
            <a:spLocks noGrp="1"/>
          </p:cNvSpPr>
          <p:nvPr>
            <p:ph type="ftr" sz="quarter" idx="3"/>
          </p:nvPr>
        </p:nvSpPr>
        <p:spPr>
          <a:xfrm>
            <a:off x="354106" y="6356350"/>
            <a:ext cx="2895600" cy="365125"/>
          </a:xfrm>
          <a:prstGeom prst="rect">
            <a:avLst/>
          </a:prstGeom>
        </p:spPr>
        <p:txBody>
          <a:bodyPr vert="horz" lIns="91440" tIns="45720" rIns="91440" bIns="45720" rtlCol="0" anchor="ctr"/>
          <a:lstStyle>
            <a:lvl1pPr algn="l">
              <a:defRPr sz="1100">
                <a:solidFill>
                  <a:schemeClr val="tx1">
                    <a:tint val="75000"/>
                  </a:schemeClr>
                </a:solidFill>
                <a:effectLst>
                  <a:outerShdw blurRad="101600" dist="63500" dir="2700000" algn="tl" rotWithShape="0">
                    <a:prstClr val="black">
                      <a:alpha val="75000"/>
                    </a:prstClr>
                  </a:outerShdw>
                </a:effectLst>
              </a:defRPr>
            </a:lvl1pPr>
          </a:lstStyle>
          <a:p>
            <a:r>
              <a:rPr lang="ja-JP" altLang="en-US"/>
              <a:t>人間の「知」とコンピュータの「知」</a:t>
            </a:r>
          </a:p>
        </p:txBody>
      </p:sp>
      <p:sp>
        <p:nvSpPr>
          <p:cNvPr id="6" name="Slide Number Placeholder 5"/>
          <p:cNvSpPr>
            <a:spLocks noGrp="1"/>
          </p:cNvSpPr>
          <p:nvPr>
            <p:ph type="sldNum" sz="quarter" idx="4"/>
          </p:nvPr>
        </p:nvSpPr>
        <p:spPr>
          <a:xfrm>
            <a:off x="4191000" y="6356350"/>
            <a:ext cx="762000" cy="365125"/>
          </a:xfrm>
          <a:prstGeom prst="rect">
            <a:avLst/>
          </a:prstGeom>
        </p:spPr>
        <p:txBody>
          <a:bodyPr vert="horz" lIns="91440" tIns="45720" rIns="91440" bIns="45720" rtlCol="0" anchor="ctr"/>
          <a:lstStyle>
            <a:lvl1pPr algn="ctr">
              <a:defRPr sz="1100">
                <a:solidFill>
                  <a:schemeClr val="tx1">
                    <a:tint val="75000"/>
                  </a:schemeClr>
                </a:solidFill>
                <a:effectLst>
                  <a:outerShdw blurRad="101600" dist="63500" dir="2700000" algn="tl" rotWithShape="0">
                    <a:prstClr val="black">
                      <a:alpha val="75000"/>
                    </a:prstClr>
                  </a:outerShdw>
                </a:effectLst>
              </a:defRPr>
            </a:lvl1pPr>
          </a:lstStyle>
          <a:p>
            <a:fld id="{40A66626-3A2E-6542-89BC-8F5FAC98369F}" type="slidenum">
              <a:rPr lang="ja-JP" altLang="en-US" smtClean="0"/>
              <a:pPr/>
              <a:t>‹#›</a:t>
            </a:fld>
            <a:endParaRPr lang="ja-JP" alt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ctr" defTabSz="914400" rtl="0" eaLnBrk="1" latinLnBrk="0" hangingPunct="1">
        <a:spcBef>
          <a:spcPct val="0"/>
        </a:spcBef>
        <a:buNone/>
        <a:defRPr kumimoji="1" sz="5600" b="1" kern="1200">
          <a:solidFill>
            <a:schemeClr val="tx1"/>
          </a:solidFill>
          <a:effectLst>
            <a:outerShdw blurRad="101600" dist="63500" dir="2700000" algn="tl" rotWithShape="0">
              <a:prstClr val="black">
                <a:alpha val="75000"/>
              </a:prstClr>
            </a:outerShdw>
          </a:effectLst>
          <a:latin typeface="+mj-lt"/>
          <a:ea typeface="+mj-ea"/>
          <a:cs typeface="+mj-cs"/>
        </a:defRPr>
      </a:lvl1pPr>
    </p:titleStyle>
    <p:bodyStyle>
      <a:lvl1pPr marL="403225" indent="-403225" algn="l" defTabSz="914400" rtl="0" eaLnBrk="1" latinLnBrk="0" hangingPunct="1">
        <a:spcBef>
          <a:spcPts val="2000"/>
        </a:spcBef>
        <a:buFontTx/>
        <a:buBlip>
          <a:blip r:embed="rId15"/>
        </a:buBlip>
        <a:defRPr kumimoji="1" sz="2400" b="1" kern="1200">
          <a:solidFill>
            <a:schemeClr val="tx1"/>
          </a:solidFill>
          <a:effectLst>
            <a:outerShdw blurRad="101600" dist="63500" dir="2700000" algn="tl" rotWithShape="0">
              <a:prstClr val="black">
                <a:alpha val="75000"/>
              </a:prstClr>
            </a:outerShdw>
          </a:effectLst>
          <a:latin typeface="+mn-lt"/>
          <a:ea typeface="+mn-ea"/>
          <a:cs typeface="+mn-cs"/>
        </a:defRPr>
      </a:lvl1pPr>
      <a:lvl2pPr marL="806450" indent="-403225" algn="l" defTabSz="914400" rtl="0" eaLnBrk="1" latinLnBrk="0" hangingPunct="1">
        <a:spcBef>
          <a:spcPts val="600"/>
        </a:spcBef>
        <a:buFontTx/>
        <a:buBlip>
          <a:blip r:embed="rId15"/>
        </a:buBlip>
        <a:defRPr kumimoji="1" sz="2200" b="1" kern="1200">
          <a:solidFill>
            <a:schemeClr val="tx1"/>
          </a:solidFill>
          <a:effectLst>
            <a:outerShdw blurRad="101600" dist="63500" dir="2700000" algn="tl" rotWithShape="0">
              <a:prstClr val="black">
                <a:alpha val="75000"/>
              </a:prstClr>
            </a:outerShdw>
          </a:effectLst>
          <a:latin typeface="+mn-lt"/>
          <a:ea typeface="+mn-ea"/>
          <a:cs typeface="+mn-cs"/>
        </a:defRPr>
      </a:lvl2pPr>
      <a:lvl3pPr marL="1143000" indent="-336550" algn="l" defTabSz="914400" rtl="0" eaLnBrk="1" latinLnBrk="0" hangingPunct="1">
        <a:spcBef>
          <a:spcPts val="600"/>
        </a:spcBef>
        <a:buFontTx/>
        <a:buBlip>
          <a:blip r:embed="rId15"/>
        </a:buBlip>
        <a:defRPr kumimoji="1" sz="2000" b="1" kern="1200">
          <a:solidFill>
            <a:schemeClr val="tx1"/>
          </a:solidFill>
          <a:effectLst>
            <a:outerShdw blurRad="101600" dist="63500" dir="2700000" algn="tl" rotWithShape="0">
              <a:prstClr val="black">
                <a:alpha val="75000"/>
              </a:prstClr>
            </a:outerShdw>
          </a:effectLst>
          <a:latin typeface="+mn-lt"/>
          <a:ea typeface="+mn-ea"/>
          <a:cs typeface="+mn-cs"/>
        </a:defRPr>
      </a:lvl3pPr>
      <a:lvl4pPr marL="1492250" indent="-349250" algn="l" defTabSz="914400" rtl="0" eaLnBrk="1" latinLnBrk="0" hangingPunct="1">
        <a:spcBef>
          <a:spcPts val="600"/>
        </a:spcBef>
        <a:buFontTx/>
        <a:buBlip>
          <a:blip r:embed="rId15"/>
        </a:buBlip>
        <a:defRPr kumimoji="1" sz="1800" b="1" kern="1200">
          <a:solidFill>
            <a:schemeClr val="tx1"/>
          </a:solidFill>
          <a:effectLst>
            <a:outerShdw blurRad="101600" dist="63500" dir="2700000" algn="tl" rotWithShape="0">
              <a:prstClr val="black">
                <a:alpha val="75000"/>
              </a:prstClr>
            </a:outerShdw>
          </a:effectLst>
          <a:latin typeface="+mn-lt"/>
          <a:ea typeface="+mn-ea"/>
          <a:cs typeface="+mn-cs"/>
        </a:defRPr>
      </a:lvl4pPr>
      <a:lvl5pPr marL="1828800" indent="-336550" algn="l" defTabSz="914400" rtl="0" eaLnBrk="1" latinLnBrk="0" hangingPunct="1">
        <a:spcBef>
          <a:spcPts val="600"/>
        </a:spcBef>
        <a:buFontTx/>
        <a:buBlip>
          <a:blip r:embed="rId15"/>
        </a:buBlip>
        <a:defRPr kumimoji="1" sz="1800" b="1" kern="1200">
          <a:solidFill>
            <a:schemeClr val="tx1"/>
          </a:solidFill>
          <a:effectLst>
            <a:outerShdw blurRad="101600" dist="63500" dir="2700000" algn="tl" rotWithShape="0">
              <a:prstClr val="black">
                <a:alpha val="75000"/>
              </a:prstClr>
            </a:outerShdw>
          </a:effectLst>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cog.cs.inf.shizuoka.ac.jp/classes/%20cog-sci/Submarine.xlsx"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p:txBody>
          <a:bodyPr/>
          <a:lstStyle/>
          <a:p>
            <a:r>
              <a:rPr lang="ja-JP" altLang="en-US" dirty="0"/>
              <a:t>認知科学</a:t>
            </a:r>
          </a:p>
        </p:txBody>
      </p:sp>
      <p:sp>
        <p:nvSpPr>
          <p:cNvPr id="3" name="サブタイトル 2"/>
          <p:cNvSpPr>
            <a:spLocks noGrp="1"/>
          </p:cNvSpPr>
          <p:nvPr>
            <p:ph type="subTitle" idx="1"/>
          </p:nvPr>
        </p:nvSpPr>
        <p:spPr/>
        <p:txBody>
          <a:bodyPr>
            <a:normAutofit/>
          </a:bodyPr>
          <a:lstStyle/>
          <a:p>
            <a:r>
              <a:rPr lang="ja-JP" altLang="en-US"/>
              <a:t>潜水艦撃沈ゲーム</a:t>
            </a:r>
            <a:endParaRPr lang="en-US" altLang="ja-JP" dirty="0"/>
          </a:p>
          <a:p>
            <a:r>
              <a:rPr lang="ja-JP" altLang="en-US"/>
              <a:t>２０１９年１２月１６日</a:t>
            </a:r>
            <a:r>
              <a:rPr lang="ja-JP" altLang="en-US" dirty="0"/>
              <a:t>（月）</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DFEEBCE-B03F-2E4A-BCFA-D33AC8F208AC}"/>
              </a:ext>
            </a:extLst>
          </p:cNvPr>
          <p:cNvSpPr>
            <a:spLocks noGrp="1"/>
          </p:cNvSpPr>
          <p:nvPr>
            <p:ph type="title"/>
          </p:nvPr>
        </p:nvSpPr>
        <p:spPr/>
        <p:txBody>
          <a:bodyPr/>
          <a:lstStyle/>
          <a:p>
            <a:r>
              <a:rPr kumimoji="1" lang="ja-JP" altLang="en-US"/>
              <a:t>潜水艦撃沈ゲーム</a:t>
            </a:r>
          </a:p>
        </p:txBody>
      </p:sp>
      <p:sp>
        <p:nvSpPr>
          <p:cNvPr id="3" name="コンテンツ プレースホルダー 2">
            <a:extLst>
              <a:ext uri="{FF2B5EF4-FFF2-40B4-BE49-F238E27FC236}">
                <a16:creationId xmlns:a16="http://schemas.microsoft.com/office/drawing/2014/main" id="{B1C6A8E1-8530-5C42-9D2F-465A14857CF4}"/>
              </a:ext>
            </a:extLst>
          </p:cNvPr>
          <p:cNvSpPr>
            <a:spLocks noGrp="1"/>
          </p:cNvSpPr>
          <p:nvPr>
            <p:ph idx="1"/>
          </p:nvPr>
        </p:nvSpPr>
        <p:spPr/>
        <p:txBody>
          <a:bodyPr/>
          <a:lstStyle/>
          <a:p>
            <a:pPr algn="just"/>
            <a:r>
              <a:rPr kumimoji="1" lang="ja-JP" altLang="en-US"/>
              <a:t>見えない敵軍の潜水艦を</a:t>
            </a:r>
            <a:r>
              <a:rPr kumimoji="1" lang="ja-JP" altLang="en-US">
                <a:solidFill>
                  <a:srgbClr val="FFFF00"/>
                </a:solidFill>
              </a:rPr>
              <a:t>推論</a:t>
            </a:r>
            <a:r>
              <a:rPr kumimoji="1" lang="ja-JP" altLang="en-US"/>
              <a:t>と攻撃によって探索し，攻撃，撃滅する対戦型ゲーム．</a:t>
            </a:r>
            <a:endParaRPr kumimoji="1" lang="en-US" altLang="ja-JP" dirty="0"/>
          </a:p>
          <a:p>
            <a:pPr algn="just"/>
            <a:r>
              <a:rPr lang="ja-JP" altLang="en-US"/>
              <a:t>「もし</a:t>
            </a:r>
            <a:r>
              <a:rPr lang="en-US" altLang="ja-JP" dirty="0"/>
              <a:t>〜</a:t>
            </a:r>
            <a:r>
              <a:rPr lang="ja-JP" altLang="en-US"/>
              <a:t>ならば</a:t>
            </a:r>
            <a:r>
              <a:rPr lang="en-US" altLang="ja-JP" dirty="0"/>
              <a:t>…</a:t>
            </a:r>
            <a:r>
              <a:rPr lang="ja-JP" altLang="en-US"/>
              <a:t>」という</a:t>
            </a:r>
            <a:r>
              <a:rPr lang="ja-JP" altLang="en-US">
                <a:solidFill>
                  <a:srgbClr val="FFFF00"/>
                </a:solidFill>
              </a:rPr>
              <a:t>ルールベースの推論</a:t>
            </a:r>
            <a:r>
              <a:rPr lang="ja-JP" altLang="en-US"/>
              <a:t>によって，敵軍の潜水艦の位置を予想し，魚雷攻撃をすることによって推論結果の判定を行うことができる．</a:t>
            </a:r>
            <a:endParaRPr lang="en-US" altLang="ja-JP" dirty="0"/>
          </a:p>
          <a:p>
            <a:pPr algn="just"/>
            <a:r>
              <a:rPr kumimoji="1" lang="ja-JP" altLang="en-US">
                <a:solidFill>
                  <a:srgbClr val="FFFF00"/>
                </a:solidFill>
              </a:rPr>
              <a:t>ヒューリスティックス関数</a:t>
            </a:r>
            <a:r>
              <a:rPr kumimoji="1" lang="ja-JP" altLang="en-US"/>
              <a:t>を適切に定義することによって，潜水艦の移動先や攻撃をしてきた潜水艦の位置を予想することが可能になる．</a:t>
            </a:r>
          </a:p>
        </p:txBody>
      </p:sp>
    </p:spTree>
    <p:extLst>
      <p:ext uri="{BB962C8B-B14F-4D97-AF65-F5344CB8AC3E}">
        <p14:creationId xmlns:p14="http://schemas.microsoft.com/office/powerpoint/2010/main" val="13523621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3D0161C-CAC5-B544-8FE2-DD580A94ED12}"/>
              </a:ext>
            </a:extLst>
          </p:cNvPr>
          <p:cNvSpPr>
            <a:spLocks noGrp="1"/>
          </p:cNvSpPr>
          <p:nvPr>
            <p:ph type="title"/>
          </p:nvPr>
        </p:nvSpPr>
        <p:spPr/>
        <p:txBody>
          <a:bodyPr/>
          <a:lstStyle/>
          <a:p>
            <a:r>
              <a:rPr kumimoji="1" lang="ja-JP" altLang="en-US"/>
              <a:t>人</a:t>
            </a:r>
            <a:r>
              <a:rPr kumimoji="1" lang="en-US" altLang="ja-JP" dirty="0"/>
              <a:t> vs. </a:t>
            </a:r>
            <a:r>
              <a:rPr kumimoji="1" lang="ja-JP" altLang="en-US"/>
              <a:t>人でやってみよう</a:t>
            </a:r>
          </a:p>
        </p:txBody>
      </p:sp>
      <p:sp>
        <p:nvSpPr>
          <p:cNvPr id="3" name="コンテンツ プレースホルダー 2">
            <a:extLst>
              <a:ext uri="{FF2B5EF4-FFF2-40B4-BE49-F238E27FC236}">
                <a16:creationId xmlns:a16="http://schemas.microsoft.com/office/drawing/2014/main" id="{726F8192-F606-F64D-B713-9C90F88756A8}"/>
              </a:ext>
            </a:extLst>
          </p:cNvPr>
          <p:cNvSpPr>
            <a:spLocks noGrp="1"/>
          </p:cNvSpPr>
          <p:nvPr>
            <p:ph idx="1"/>
          </p:nvPr>
        </p:nvSpPr>
        <p:spPr>
          <a:xfrm>
            <a:off x="779462" y="1882587"/>
            <a:ext cx="7581901" cy="4769421"/>
          </a:xfrm>
        </p:spPr>
        <p:txBody>
          <a:bodyPr/>
          <a:lstStyle/>
          <a:p>
            <a:r>
              <a:rPr kumimoji="1" lang="en-US" altLang="ja-JP" dirty="0">
                <a:hlinkClick r:id="rId2"/>
              </a:rPr>
              <a:t>http://</a:t>
            </a:r>
            <a:r>
              <a:rPr kumimoji="1" lang="en-US" altLang="ja-JP" dirty="0" err="1">
                <a:hlinkClick r:id="rId2"/>
              </a:rPr>
              <a:t>cog.cs.inf.shizuoka.ac.jp</a:t>
            </a:r>
            <a:r>
              <a:rPr kumimoji="1" lang="en-US" altLang="ja-JP" dirty="0">
                <a:hlinkClick r:id="rId2"/>
              </a:rPr>
              <a:t>/classes/</a:t>
            </a:r>
            <a:br>
              <a:rPr kumimoji="1" lang="en-US" altLang="ja-JP" dirty="0">
                <a:hlinkClick r:id="rId2"/>
              </a:rPr>
            </a:br>
            <a:r>
              <a:rPr kumimoji="1" lang="en-US" altLang="ja-JP" dirty="0">
                <a:hlinkClick r:id="rId2"/>
              </a:rPr>
              <a:t>cog-sci/</a:t>
            </a:r>
            <a:r>
              <a:rPr kumimoji="1" lang="en-US" altLang="ja-JP" dirty="0" err="1">
                <a:hlinkClick r:id="rId2"/>
              </a:rPr>
              <a:t>Submarine.xlsx</a:t>
            </a:r>
            <a:r>
              <a:rPr lang="ja-JP" altLang="en-US"/>
              <a:t>　をダウンロードする．</a:t>
            </a:r>
            <a:endParaRPr lang="en-US" altLang="ja-JP" dirty="0"/>
          </a:p>
          <a:p>
            <a:r>
              <a:rPr lang="ja-JP" altLang="en-US"/>
              <a:t>対戦中の考えを</a:t>
            </a:r>
            <a:r>
              <a:rPr lang="ja-JP" altLang="en-US">
                <a:solidFill>
                  <a:srgbClr val="FFFF00"/>
                </a:solidFill>
              </a:rPr>
              <a:t>言語化</a:t>
            </a:r>
            <a:r>
              <a:rPr lang="ja-JP" altLang="en-US"/>
              <a:t>する．</a:t>
            </a:r>
            <a:endParaRPr lang="en-US" altLang="ja-JP" dirty="0"/>
          </a:p>
          <a:p>
            <a:pPr lvl="1"/>
            <a:r>
              <a:rPr kumimoji="1" lang="ja-JP" altLang="en-US"/>
              <a:t>どういう判断をしているか．</a:t>
            </a:r>
            <a:endParaRPr kumimoji="1" lang="en-US" altLang="ja-JP" dirty="0"/>
          </a:p>
          <a:p>
            <a:pPr lvl="1"/>
            <a:r>
              <a:rPr lang="ja-JP" altLang="en-US"/>
              <a:t>どういうルールを適用しているか．</a:t>
            </a:r>
            <a:endParaRPr lang="en-US" altLang="ja-JP" dirty="0"/>
          </a:p>
          <a:p>
            <a:pPr lvl="1"/>
            <a:r>
              <a:rPr kumimoji="1" lang="ja-JP" altLang="en-US"/>
              <a:t>どういうヒューリスティックスを用いているか．</a:t>
            </a:r>
            <a:endParaRPr kumimoji="1" lang="en-US" altLang="ja-JP" dirty="0"/>
          </a:p>
          <a:p>
            <a:r>
              <a:rPr kumimoji="1" lang="ja-JP" altLang="en-US"/>
              <a:t>勝つためには何をしなければならないかを定義する．</a:t>
            </a:r>
            <a:endParaRPr kumimoji="1" lang="en-US" altLang="ja-JP" dirty="0"/>
          </a:p>
          <a:p>
            <a:pPr lvl="1"/>
            <a:r>
              <a:rPr lang="ja-JP" altLang="en-US"/>
              <a:t>攻撃の方法</a:t>
            </a:r>
            <a:endParaRPr lang="en-US" altLang="ja-JP" dirty="0"/>
          </a:p>
          <a:p>
            <a:pPr lvl="1"/>
            <a:r>
              <a:rPr kumimoji="1" lang="ja-JP" altLang="en-US"/>
              <a:t>移動の方法</a:t>
            </a:r>
            <a:endParaRPr kumimoji="1" lang="en-US" altLang="ja-JP" dirty="0"/>
          </a:p>
          <a:p>
            <a:r>
              <a:rPr kumimoji="1" lang="ja-JP" altLang="en-US"/>
              <a:t>敵軍の状況を知るための手掛かりはなにか？</a:t>
            </a:r>
          </a:p>
        </p:txBody>
      </p:sp>
    </p:spTree>
    <p:extLst>
      <p:ext uri="{BB962C8B-B14F-4D97-AF65-F5344CB8AC3E}">
        <p14:creationId xmlns:p14="http://schemas.microsoft.com/office/powerpoint/2010/main" val="40799216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D37E1B-5E78-9344-808A-C07103A228A5}"/>
              </a:ext>
            </a:extLst>
          </p:cNvPr>
          <p:cNvSpPr>
            <a:spLocks noGrp="1"/>
          </p:cNvSpPr>
          <p:nvPr>
            <p:ph type="title"/>
          </p:nvPr>
        </p:nvSpPr>
        <p:spPr/>
        <p:txBody>
          <a:bodyPr/>
          <a:lstStyle/>
          <a:p>
            <a:r>
              <a:rPr kumimoji="1" lang="ja-JP" altLang="en-US"/>
              <a:t>ルールの定義（例）</a:t>
            </a:r>
          </a:p>
        </p:txBody>
      </p:sp>
      <p:sp>
        <p:nvSpPr>
          <p:cNvPr id="3" name="コンテンツ プレースホルダー 2">
            <a:extLst>
              <a:ext uri="{FF2B5EF4-FFF2-40B4-BE49-F238E27FC236}">
                <a16:creationId xmlns:a16="http://schemas.microsoft.com/office/drawing/2014/main" id="{6ADA46D5-B6ED-8141-B6FA-A6CBB6411FFF}"/>
              </a:ext>
            </a:extLst>
          </p:cNvPr>
          <p:cNvSpPr>
            <a:spLocks noGrp="1"/>
          </p:cNvSpPr>
          <p:nvPr>
            <p:ph idx="1"/>
          </p:nvPr>
        </p:nvSpPr>
        <p:spPr>
          <a:xfrm>
            <a:off x="779462" y="1882587"/>
            <a:ext cx="7581901" cy="4867835"/>
          </a:xfrm>
        </p:spPr>
        <p:txBody>
          <a:bodyPr/>
          <a:lstStyle/>
          <a:p>
            <a:r>
              <a:rPr lang="ja-JP" altLang="en-US"/>
              <a:t>自軍の潜水艦（４隻）の配置のためのルール</a:t>
            </a:r>
            <a:endParaRPr lang="en-US" altLang="ja-JP" dirty="0"/>
          </a:p>
          <a:p>
            <a:pPr lvl="1"/>
            <a:r>
              <a:rPr kumimoji="1" lang="ja-JP" altLang="en-US"/>
              <a:t>同じマスに２隻以上の潜水艦を配置してはいけない．</a:t>
            </a:r>
            <a:endParaRPr kumimoji="1" lang="en-US" altLang="ja-JP" dirty="0"/>
          </a:p>
          <a:p>
            <a:r>
              <a:rPr kumimoji="1" lang="ja-JP" altLang="en-US"/>
              <a:t>攻撃をするか潜水艦を移動させるかを判断するルール</a:t>
            </a:r>
            <a:endParaRPr kumimoji="1" lang="en-US" altLang="ja-JP" dirty="0"/>
          </a:p>
          <a:p>
            <a:pPr lvl="1"/>
            <a:r>
              <a:rPr lang="ja-JP" altLang="en-US"/>
              <a:t>「</a:t>
            </a:r>
            <a:r>
              <a:rPr lang="en-US" altLang="ja-JP" dirty="0"/>
              <a:t>HP 0</a:t>
            </a:r>
            <a:r>
              <a:rPr lang="ja-JP" altLang="en-US"/>
              <a:t>」の潜水艦は攻撃できない．</a:t>
            </a:r>
            <a:endParaRPr lang="en-US" altLang="ja-JP" dirty="0"/>
          </a:p>
          <a:p>
            <a:pPr lvl="1"/>
            <a:r>
              <a:rPr kumimoji="1" lang="ja-JP" altLang="en-US"/>
              <a:t>「</a:t>
            </a:r>
            <a:r>
              <a:rPr kumimoji="1" lang="en-US" altLang="ja-JP" dirty="0"/>
              <a:t>HP 0</a:t>
            </a:r>
            <a:r>
              <a:rPr kumimoji="1" lang="ja-JP" altLang="en-US"/>
              <a:t>」の潜水艦は移動できない．</a:t>
            </a:r>
            <a:endParaRPr kumimoji="1" lang="en-US" altLang="ja-JP" dirty="0"/>
          </a:p>
          <a:p>
            <a:r>
              <a:rPr kumimoji="1" lang="ja-JP" altLang="en-US"/>
              <a:t>索敵のための魚雷攻撃をする際のルール</a:t>
            </a:r>
            <a:endParaRPr kumimoji="1" lang="en-US" altLang="ja-JP" dirty="0"/>
          </a:p>
          <a:p>
            <a:pPr lvl="1"/>
            <a:r>
              <a:rPr lang="ja-JP" altLang="en-US"/>
              <a:t>自軍の潜水艦があるマスに攻撃をしてはいけない．</a:t>
            </a:r>
            <a:endParaRPr lang="en-US" altLang="ja-JP" dirty="0"/>
          </a:p>
          <a:p>
            <a:pPr lvl="1"/>
            <a:r>
              <a:rPr kumimoji="1" lang="ja-JP" altLang="en-US"/>
              <a:t>すでに撃沈させた潜水艦があるマスに攻撃しない．</a:t>
            </a:r>
            <a:endParaRPr kumimoji="1" lang="en-US" altLang="ja-JP" dirty="0"/>
          </a:p>
          <a:p>
            <a:r>
              <a:rPr lang="ja-JP" altLang="en-US"/>
              <a:t>　</a:t>
            </a:r>
            <a:endParaRPr kumimoji="1" lang="ja-JP" altLang="en-US"/>
          </a:p>
        </p:txBody>
      </p:sp>
      <p:sp>
        <p:nvSpPr>
          <p:cNvPr id="5" name="正方形/長方形 4">
            <a:extLst>
              <a:ext uri="{FF2B5EF4-FFF2-40B4-BE49-F238E27FC236}">
                <a16:creationId xmlns:a16="http://schemas.microsoft.com/office/drawing/2014/main" id="{E576528C-05B1-7D41-AB0A-82B4F0DCE33F}"/>
              </a:ext>
            </a:extLst>
          </p:cNvPr>
          <p:cNvSpPr/>
          <p:nvPr/>
        </p:nvSpPr>
        <p:spPr>
          <a:xfrm>
            <a:off x="5186649" y="5887092"/>
            <a:ext cx="3174714" cy="739739"/>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a:t>他にも色々あります</a:t>
            </a:r>
            <a:endParaRPr kumimoji="1" lang="en-US" altLang="ja-JP" dirty="0"/>
          </a:p>
          <a:p>
            <a:pPr algn="ctr"/>
            <a:r>
              <a:rPr lang="ja-JP" altLang="en-US"/>
              <a:t>自分で検討して定義しましょう</a:t>
            </a:r>
            <a:endParaRPr kumimoji="1" lang="ja-JP" altLang="en-US"/>
          </a:p>
        </p:txBody>
      </p:sp>
    </p:spTree>
    <p:extLst>
      <p:ext uri="{BB962C8B-B14F-4D97-AF65-F5344CB8AC3E}">
        <p14:creationId xmlns:p14="http://schemas.microsoft.com/office/powerpoint/2010/main" val="34625228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EBD98BF-E302-CD41-A19D-BC174BC141E1}"/>
              </a:ext>
            </a:extLst>
          </p:cNvPr>
          <p:cNvSpPr>
            <a:spLocks noGrp="1"/>
          </p:cNvSpPr>
          <p:nvPr>
            <p:ph type="title"/>
          </p:nvPr>
        </p:nvSpPr>
        <p:spPr/>
        <p:txBody>
          <a:bodyPr/>
          <a:lstStyle/>
          <a:p>
            <a:r>
              <a:rPr kumimoji="1" lang="ja-JP" altLang="en-US"/>
              <a:t>複数の候補からの選択</a:t>
            </a:r>
          </a:p>
        </p:txBody>
      </p:sp>
      <p:sp>
        <p:nvSpPr>
          <p:cNvPr id="3" name="コンテンツ プレースホルダー 2">
            <a:extLst>
              <a:ext uri="{FF2B5EF4-FFF2-40B4-BE49-F238E27FC236}">
                <a16:creationId xmlns:a16="http://schemas.microsoft.com/office/drawing/2014/main" id="{4EFA7937-6654-854E-A531-14F80494635A}"/>
              </a:ext>
            </a:extLst>
          </p:cNvPr>
          <p:cNvSpPr>
            <a:spLocks noGrp="1"/>
          </p:cNvSpPr>
          <p:nvPr>
            <p:ph idx="1"/>
          </p:nvPr>
        </p:nvSpPr>
        <p:spPr>
          <a:xfrm>
            <a:off x="573982" y="1882587"/>
            <a:ext cx="8107684" cy="4744243"/>
          </a:xfrm>
        </p:spPr>
        <p:txBody>
          <a:bodyPr>
            <a:normAutofit/>
          </a:bodyPr>
          <a:lstStyle/>
          <a:p>
            <a:r>
              <a:rPr kumimoji="1" lang="ja-JP" altLang="en-US" sz="2800"/>
              <a:t>最適な選択をするように</a:t>
            </a:r>
            <a:r>
              <a:rPr kumimoji="1" lang="ja-JP" altLang="en-US" sz="2800">
                <a:solidFill>
                  <a:srgbClr val="FFFF00"/>
                </a:solidFill>
              </a:rPr>
              <a:t>ヒューリスティック関数</a:t>
            </a:r>
            <a:r>
              <a:rPr kumimoji="1" lang="ja-JP" altLang="en-US" sz="2800"/>
              <a:t>を定義する．</a:t>
            </a:r>
            <a:endParaRPr kumimoji="1" lang="en-US" altLang="ja-JP" sz="2800" dirty="0"/>
          </a:p>
          <a:p>
            <a:pPr lvl="1"/>
            <a:r>
              <a:rPr kumimoji="1" lang="ja-JP" altLang="en-US" sz="2400"/>
              <a:t>どこに潜水艦を配置するのがいいか？</a:t>
            </a:r>
            <a:endParaRPr kumimoji="1" lang="en-US" altLang="ja-JP" sz="2400" dirty="0"/>
          </a:p>
          <a:p>
            <a:pPr lvl="1"/>
            <a:r>
              <a:rPr lang="ja-JP" altLang="en-US" sz="2400"/>
              <a:t>どういう戦術で索敵を実行するのがいいか？</a:t>
            </a:r>
            <a:endParaRPr lang="en-US" altLang="ja-JP" sz="2400" dirty="0"/>
          </a:p>
          <a:p>
            <a:pPr lvl="1"/>
            <a:r>
              <a:rPr kumimoji="1" lang="ja-JP" altLang="en-US" sz="2400"/>
              <a:t>移動した敵潜水艦の移動先をどう予想すればいいか？</a:t>
            </a:r>
            <a:br>
              <a:rPr kumimoji="1" lang="en-US" altLang="ja-JP" sz="2400" dirty="0"/>
            </a:br>
            <a:r>
              <a:rPr kumimoji="1" lang="ja-JP" altLang="en-US" sz="2400"/>
              <a:t>など</a:t>
            </a:r>
            <a:endParaRPr kumimoji="1" lang="en-US" altLang="ja-JP" sz="2400" dirty="0"/>
          </a:p>
          <a:p>
            <a:r>
              <a:rPr kumimoji="1" lang="ja-JP" altLang="en-US" sz="2800"/>
              <a:t>ヒューリスティック関数の定義が</a:t>
            </a:r>
            <a:r>
              <a:rPr kumimoji="1" lang="ja-JP" altLang="en-US" sz="2800">
                <a:solidFill>
                  <a:srgbClr val="FFFF00"/>
                </a:solidFill>
              </a:rPr>
              <a:t>司令官の性格</a:t>
            </a:r>
            <a:r>
              <a:rPr kumimoji="1" lang="ja-JP" altLang="en-US" sz="2800"/>
              <a:t>を象徴する．</a:t>
            </a:r>
            <a:endParaRPr kumimoji="1" lang="en-US" altLang="ja-JP" sz="2800" dirty="0"/>
          </a:p>
          <a:p>
            <a:pPr lvl="1"/>
            <a:r>
              <a:rPr kumimoji="1" lang="ja-JP" altLang="en-US" sz="2600"/>
              <a:t>複数の変数（状態）に対する重み付け係数を変えることで，何を重視するかという姿勢となる．</a:t>
            </a:r>
          </a:p>
        </p:txBody>
      </p:sp>
    </p:spTree>
    <p:extLst>
      <p:ext uri="{BB962C8B-B14F-4D97-AF65-F5344CB8AC3E}">
        <p14:creationId xmlns:p14="http://schemas.microsoft.com/office/powerpoint/2010/main" val="10376299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68465A4-EB3B-1E4A-8B38-B44895840C69}"/>
              </a:ext>
            </a:extLst>
          </p:cNvPr>
          <p:cNvSpPr>
            <a:spLocks noGrp="1"/>
          </p:cNvSpPr>
          <p:nvPr>
            <p:ph type="title"/>
          </p:nvPr>
        </p:nvSpPr>
        <p:spPr/>
        <p:txBody>
          <a:bodyPr/>
          <a:lstStyle/>
          <a:p>
            <a:r>
              <a:rPr kumimoji="1" lang="ja-JP" altLang="en-US"/>
              <a:t>あなたがやること</a:t>
            </a:r>
          </a:p>
        </p:txBody>
      </p:sp>
      <p:sp>
        <p:nvSpPr>
          <p:cNvPr id="3" name="コンテンツ プレースホルダー 2">
            <a:extLst>
              <a:ext uri="{FF2B5EF4-FFF2-40B4-BE49-F238E27FC236}">
                <a16:creationId xmlns:a16="http://schemas.microsoft.com/office/drawing/2014/main" id="{352C2497-18FE-2C47-B190-84813BE58C89}"/>
              </a:ext>
            </a:extLst>
          </p:cNvPr>
          <p:cNvSpPr>
            <a:spLocks noGrp="1"/>
          </p:cNvSpPr>
          <p:nvPr>
            <p:ph idx="1"/>
          </p:nvPr>
        </p:nvSpPr>
        <p:spPr>
          <a:xfrm>
            <a:off x="779462" y="1882587"/>
            <a:ext cx="7581901" cy="4867835"/>
          </a:xfrm>
        </p:spPr>
        <p:txBody>
          <a:bodyPr/>
          <a:lstStyle/>
          <a:p>
            <a:pPr marL="457200" indent="-457200">
              <a:buFont typeface="+mj-lt"/>
              <a:buAutoNum type="alphaUcParenR"/>
            </a:pPr>
            <a:r>
              <a:rPr kumimoji="1" lang="ja-JP" altLang="en-US">
                <a:solidFill>
                  <a:srgbClr val="FFFF00"/>
                </a:solidFill>
              </a:rPr>
              <a:t>情報科学科の学生</a:t>
            </a:r>
            <a:r>
              <a:rPr kumimoji="1" lang="ja-JP" altLang="en-US"/>
              <a:t>＋その他学科の有志</a:t>
            </a:r>
            <a:endParaRPr kumimoji="1" lang="en-US" altLang="ja-JP" dirty="0"/>
          </a:p>
          <a:p>
            <a:pPr lvl="1">
              <a:buFont typeface="Arial" panose="020B0604020202020204" pitchFamily="34" charset="0"/>
              <a:buChar char="•"/>
            </a:pPr>
            <a:r>
              <a:rPr lang="ja-JP" altLang="en-US"/>
              <a:t>すべて自動で潜水艦の配置，攻撃，移動を判断し，実行（予想に基づいた作戦）するプログラムの作成．</a:t>
            </a:r>
            <a:endParaRPr lang="en-US" altLang="ja-JP" dirty="0"/>
          </a:p>
          <a:p>
            <a:pPr lvl="1">
              <a:buFont typeface="Arial" panose="020B0604020202020204" pitchFamily="34" charset="0"/>
              <a:buChar char="•"/>
            </a:pPr>
            <a:r>
              <a:rPr kumimoji="1" lang="ja-JP" altLang="en-US"/>
              <a:t>対戦相手に伝える情報（攻撃マス，移動方向＋マス数，敵軍からの攻撃に対する状況）の伝達．</a:t>
            </a:r>
            <a:endParaRPr kumimoji="1" lang="en-US" altLang="ja-JP" dirty="0"/>
          </a:p>
          <a:p>
            <a:pPr marL="457200" indent="-457200">
              <a:buFont typeface="+mj-lt"/>
              <a:buAutoNum type="alphaUcParenR"/>
            </a:pPr>
            <a:r>
              <a:rPr kumimoji="1" lang="ja-JP" altLang="en-US"/>
              <a:t>情報科学科以外の学科の有志</a:t>
            </a:r>
            <a:endParaRPr kumimoji="1" lang="en-US" altLang="ja-JP" dirty="0"/>
          </a:p>
          <a:p>
            <a:pPr lvl="1">
              <a:buFont typeface="Arial" panose="020B0604020202020204" pitchFamily="34" charset="0"/>
              <a:buChar char="•"/>
            </a:pPr>
            <a:r>
              <a:rPr kumimoji="1" lang="ja-JP" altLang="en-US"/>
              <a:t>両軍の戦況をモニタリングするためのビジュアルインタフェースの作成．</a:t>
            </a:r>
            <a:endParaRPr kumimoji="1" lang="en-US" altLang="ja-JP" dirty="0"/>
          </a:p>
          <a:p>
            <a:pPr lvl="1">
              <a:buFont typeface="Arial" panose="020B0604020202020204" pitchFamily="34" charset="0"/>
              <a:buChar char="•"/>
            </a:pPr>
            <a:r>
              <a:rPr lang="ja-JP" altLang="en-US"/>
              <a:t>年明けの大会での環境提供．</a:t>
            </a:r>
            <a:endParaRPr lang="en-US" altLang="ja-JP" dirty="0"/>
          </a:p>
          <a:p>
            <a:pPr marL="457200" indent="-457200">
              <a:buFont typeface="+mj-lt"/>
              <a:buAutoNum type="alphaUcParenR"/>
            </a:pPr>
            <a:r>
              <a:rPr kumimoji="1" lang="en-US" altLang="ja-JP" dirty="0"/>
              <a:t>A, B</a:t>
            </a:r>
            <a:r>
              <a:rPr kumimoji="1" lang="ja-JP" altLang="en-US"/>
              <a:t>以外の学生→個人参戦</a:t>
            </a:r>
            <a:endParaRPr kumimoji="1" lang="en-US" altLang="ja-JP" dirty="0"/>
          </a:p>
          <a:p>
            <a:pPr lvl="1">
              <a:buFont typeface="Arial" panose="020B0604020202020204" pitchFamily="34" charset="0"/>
              <a:buChar char="•"/>
            </a:pPr>
            <a:r>
              <a:rPr lang="en-US" altLang="ja-JP" dirty="0"/>
              <a:t>A</a:t>
            </a:r>
            <a:r>
              <a:rPr lang="ja-JP" altLang="en-US"/>
              <a:t>のプログラムと対戦．</a:t>
            </a:r>
            <a:endParaRPr kumimoji="1" lang="en-US" altLang="ja-JP" dirty="0"/>
          </a:p>
          <a:p>
            <a:pPr lvl="1"/>
            <a:endParaRPr kumimoji="1" lang="ja-JP" altLang="en-US"/>
          </a:p>
        </p:txBody>
      </p:sp>
      <p:sp>
        <p:nvSpPr>
          <p:cNvPr id="4" name="上リボン 3">
            <a:extLst>
              <a:ext uri="{FF2B5EF4-FFF2-40B4-BE49-F238E27FC236}">
                <a16:creationId xmlns:a16="http://schemas.microsoft.com/office/drawing/2014/main" id="{17A95C3F-AF21-0941-B271-F597C8ED7CC6}"/>
              </a:ext>
            </a:extLst>
          </p:cNvPr>
          <p:cNvSpPr/>
          <p:nvPr/>
        </p:nvSpPr>
        <p:spPr>
          <a:xfrm>
            <a:off x="6976153" y="1543540"/>
            <a:ext cx="1890445" cy="678095"/>
          </a:xfrm>
          <a:prstGeom prst="ribbon2">
            <a:avLst>
              <a:gd name="adj1" fmla="val 16667"/>
              <a:gd name="adj2" fmla="val 67391"/>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a:t>＋５０ｐ</a:t>
            </a:r>
          </a:p>
        </p:txBody>
      </p:sp>
      <p:sp>
        <p:nvSpPr>
          <p:cNvPr id="5" name="上リボン 4">
            <a:extLst>
              <a:ext uri="{FF2B5EF4-FFF2-40B4-BE49-F238E27FC236}">
                <a16:creationId xmlns:a16="http://schemas.microsoft.com/office/drawing/2014/main" id="{13C03C21-7BED-7543-A627-AD8EBF6C7516}"/>
              </a:ext>
            </a:extLst>
          </p:cNvPr>
          <p:cNvSpPr/>
          <p:nvPr/>
        </p:nvSpPr>
        <p:spPr>
          <a:xfrm>
            <a:off x="6976152" y="3689782"/>
            <a:ext cx="1890445" cy="678095"/>
          </a:xfrm>
          <a:prstGeom prst="ribbon2">
            <a:avLst>
              <a:gd name="adj1" fmla="val 16667"/>
              <a:gd name="adj2" fmla="val 67391"/>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a:t>＋２５ｐ</a:t>
            </a:r>
          </a:p>
        </p:txBody>
      </p:sp>
    </p:spTree>
    <p:extLst>
      <p:ext uri="{BB962C8B-B14F-4D97-AF65-F5344CB8AC3E}">
        <p14:creationId xmlns:p14="http://schemas.microsoft.com/office/powerpoint/2010/main" val="5110579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4F9321D-690E-214A-88BC-88D246058BE8}"/>
              </a:ext>
            </a:extLst>
          </p:cNvPr>
          <p:cNvSpPr>
            <a:spLocks noGrp="1"/>
          </p:cNvSpPr>
          <p:nvPr>
            <p:ph type="title"/>
          </p:nvPr>
        </p:nvSpPr>
        <p:spPr/>
        <p:txBody>
          <a:bodyPr/>
          <a:lstStyle/>
          <a:p>
            <a:r>
              <a:rPr kumimoji="1" lang="ja-JP" altLang="en-US"/>
              <a:t>来週（</a:t>
            </a:r>
            <a:r>
              <a:rPr kumimoji="1" lang="en-US" altLang="ja-JP" dirty="0"/>
              <a:t>12/23</a:t>
            </a:r>
            <a:r>
              <a:rPr kumimoji="1" lang="ja-JP" altLang="en-US"/>
              <a:t>）までの課題</a:t>
            </a:r>
          </a:p>
        </p:txBody>
      </p:sp>
      <p:sp>
        <p:nvSpPr>
          <p:cNvPr id="3" name="コンテンツ プレースホルダー 2">
            <a:extLst>
              <a:ext uri="{FF2B5EF4-FFF2-40B4-BE49-F238E27FC236}">
                <a16:creationId xmlns:a16="http://schemas.microsoft.com/office/drawing/2014/main" id="{631AAD8B-C3F9-0948-8CEC-23FC68CCCF5D}"/>
              </a:ext>
            </a:extLst>
          </p:cNvPr>
          <p:cNvSpPr>
            <a:spLocks noGrp="1"/>
          </p:cNvSpPr>
          <p:nvPr>
            <p:ph idx="1"/>
          </p:nvPr>
        </p:nvSpPr>
        <p:spPr>
          <a:xfrm>
            <a:off x="779462" y="1882588"/>
            <a:ext cx="7581901" cy="4631228"/>
          </a:xfrm>
        </p:spPr>
        <p:txBody>
          <a:bodyPr/>
          <a:lstStyle/>
          <a:p>
            <a:r>
              <a:rPr kumimoji="1" lang="ja-JP" altLang="en-US"/>
              <a:t>Ａでの参戦をするチーム（１</a:t>
            </a:r>
            <a:r>
              <a:rPr kumimoji="1" lang="en-US" altLang="ja-JP" dirty="0"/>
              <a:t>〜</a:t>
            </a:r>
            <a:r>
              <a:rPr kumimoji="1" lang="ja-JP" altLang="en-US"/>
              <a:t>３名）の編成・命名</a:t>
            </a:r>
            <a:br>
              <a:rPr lang="en-US" altLang="ja-JP" dirty="0"/>
            </a:br>
            <a:r>
              <a:rPr lang="en-US" altLang="ja-JP" dirty="0"/>
              <a:t>※</a:t>
            </a:r>
            <a:r>
              <a:rPr lang="ja-JP" altLang="en-US"/>
              <a:t>学科混成可</a:t>
            </a:r>
            <a:endParaRPr kumimoji="1" lang="en-US" altLang="ja-JP" dirty="0"/>
          </a:p>
          <a:p>
            <a:r>
              <a:rPr lang="ja-JP" altLang="en-US"/>
              <a:t>Ｂでの協力をするチーム（１</a:t>
            </a:r>
            <a:r>
              <a:rPr lang="en-US" altLang="ja-JP" dirty="0"/>
              <a:t>〜</a:t>
            </a:r>
            <a:r>
              <a:rPr lang="ja-JP" altLang="en-US"/>
              <a:t>２名）の編成・命名</a:t>
            </a:r>
            <a:endParaRPr lang="en-US" altLang="ja-JP" dirty="0"/>
          </a:p>
          <a:p>
            <a:r>
              <a:rPr kumimoji="1" lang="ja-JP" altLang="en-US"/>
              <a:t>チームごとの開発環境，作業スケジュールの調整</a:t>
            </a:r>
            <a:endParaRPr kumimoji="1" lang="en-US" altLang="ja-JP" dirty="0"/>
          </a:p>
          <a:p>
            <a:r>
              <a:rPr kumimoji="1" lang="ja-JP" altLang="en-US"/>
              <a:t>参戦チーム内での戦術の統一</a:t>
            </a:r>
            <a:endParaRPr kumimoji="1" lang="en-US" altLang="ja-JP" dirty="0"/>
          </a:p>
          <a:p>
            <a:pPr lvl="1"/>
            <a:r>
              <a:rPr lang="ja-JP" altLang="en-US"/>
              <a:t>ルールの定義</a:t>
            </a:r>
            <a:endParaRPr lang="en-US" altLang="ja-JP" dirty="0"/>
          </a:p>
          <a:p>
            <a:pPr lvl="1"/>
            <a:r>
              <a:rPr kumimoji="1" lang="ja-JP" altLang="en-US"/>
              <a:t>ヒューリスティック関数の定義</a:t>
            </a:r>
          </a:p>
        </p:txBody>
      </p:sp>
      <p:sp>
        <p:nvSpPr>
          <p:cNvPr id="4" name="正方形/長方形 3">
            <a:extLst>
              <a:ext uri="{FF2B5EF4-FFF2-40B4-BE49-F238E27FC236}">
                <a16:creationId xmlns:a16="http://schemas.microsoft.com/office/drawing/2014/main" id="{081E39CC-0D5F-E94B-969E-914DC8E77AB6}"/>
              </a:ext>
            </a:extLst>
          </p:cNvPr>
          <p:cNvSpPr/>
          <p:nvPr/>
        </p:nvSpPr>
        <p:spPr>
          <a:xfrm>
            <a:off x="779462" y="5681610"/>
            <a:ext cx="7581901" cy="832206"/>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r>
              <a:rPr kumimoji="1" lang="ja-JP" altLang="en-US" sz="2800" b="1"/>
              <a:t>次回授業内でチームのエントリーを行う</a:t>
            </a:r>
          </a:p>
        </p:txBody>
      </p:sp>
    </p:spTree>
    <p:extLst>
      <p:ext uri="{BB962C8B-B14F-4D97-AF65-F5344CB8AC3E}">
        <p14:creationId xmlns:p14="http://schemas.microsoft.com/office/powerpoint/2010/main" val="29462033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オービット">
  <a:themeElements>
    <a:clrScheme name="オービット">
      <a:dk1>
        <a:srgbClr val="FFFFFF"/>
      </a:dk1>
      <a:lt1>
        <a:srgbClr val="000000"/>
      </a:lt1>
      <a:dk2>
        <a:srgbClr val="212C28"/>
      </a:dk2>
      <a:lt2>
        <a:srgbClr val="7C9BA5"/>
      </a:lt2>
      <a:accent1>
        <a:srgbClr val="F2D908"/>
      </a:accent1>
      <a:accent2>
        <a:srgbClr val="9DE61E"/>
      </a:accent2>
      <a:accent3>
        <a:srgbClr val="0D8BE6"/>
      </a:accent3>
      <a:accent4>
        <a:srgbClr val="C61B1B"/>
      </a:accent4>
      <a:accent5>
        <a:srgbClr val="E26F08"/>
      </a:accent5>
      <a:accent6>
        <a:srgbClr val="8D35D1"/>
      </a:accent6>
      <a:hlink>
        <a:srgbClr val="ECBF0B"/>
      </a:hlink>
      <a:folHlink>
        <a:srgbClr val="F4E5A8"/>
      </a:folHlink>
    </a:clrScheme>
    <a:fontScheme name="オービット">
      <a:majorFont>
        <a:latin typeface="Candara"/>
        <a:ea typeface=""/>
        <a:cs typeface=""/>
        <a:font script="Jpan" typeface="ＭＳ Ｐゴシック"/>
      </a:majorFont>
      <a:minorFont>
        <a:latin typeface="Candara"/>
        <a:ea typeface=""/>
        <a:cs typeface=""/>
        <a:font script="Jpan" typeface="ＭＳ Ｐゴシック"/>
      </a:minorFont>
    </a:fontScheme>
    <a:fmtScheme name="オービット">
      <a:fillStyleLst>
        <a:solidFill>
          <a:schemeClr val="phClr"/>
        </a:solidFill>
        <a:solidFill>
          <a:schemeClr val="phClr">
            <a:shade val="80000"/>
          </a:schemeClr>
        </a:solidFill>
        <a:gradFill rotWithShape="1">
          <a:gsLst>
            <a:gs pos="0">
              <a:schemeClr val="phClr">
                <a:shade val="30000"/>
                <a:satMod val="100000"/>
              </a:schemeClr>
            </a:gs>
            <a:gs pos="80000">
              <a:schemeClr val="phClr">
                <a:shade val="90000"/>
                <a:satMod val="100000"/>
              </a:schemeClr>
            </a:gs>
            <a:gs pos="100000">
              <a:schemeClr val="phClr">
                <a:tint val="90000"/>
                <a:shade val="100000"/>
                <a:satMod val="150000"/>
              </a:schemeClr>
            </a:gs>
          </a:gsLst>
          <a:lin ang="16200000" scaled="0"/>
        </a:grad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76200" cap="flat" cmpd="sng" algn="ctr">
          <a:solidFill>
            <a:schemeClr val="phClr"/>
          </a:solidFill>
          <a:prstDash val="solid"/>
        </a:ln>
      </a:lnStyleLst>
      <a:effectStyleLst>
        <a:effectStyle>
          <a:effectLst/>
        </a:effectStyle>
        <a:effectStyle>
          <a:effectLst>
            <a:outerShdw blurRad="228600" dist="38100" dir="5400000" sx="104000" sy="104000" algn="ctr" rotWithShape="0">
              <a:srgbClr val="000000">
                <a:alpha val="80000"/>
              </a:srgbClr>
            </a:outerShdw>
          </a:effectLst>
        </a:effectStyle>
        <a:effectStyle>
          <a:effectLst>
            <a:outerShdw blurRad="317500" dist="381000" dir="5400000" sx="90000" sy="20000" rotWithShape="0">
              <a:srgbClr val="000000">
                <a:alpha val="40000"/>
              </a:srgbClr>
            </a:outerShdw>
          </a:effectLst>
          <a:scene3d>
            <a:camera prst="orthographicFront">
              <a:rot lat="0" lon="0" rev="0"/>
            </a:camera>
            <a:lightRig rig="balanced" dir="t"/>
          </a:scene3d>
          <a:sp3d prstMaterial="metal">
            <a:bevelT w="254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lin ang="5400000" scaled="0"/>
        </a:gradFill>
        <a:blipFill rotWithShape="1">
          <a:blip xmlns:r="http://schemas.openxmlformats.org/officeDocument/2006/relationships" r:embed="rId1">
            <a:duotone>
              <a:schemeClr val="phClr">
                <a:shade val="1000"/>
                <a:lumMod val="80000"/>
              </a:schemeClr>
              <a:schemeClr val="phClr">
                <a:satMod val="360000"/>
                <a:lumMod val="14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オービット.thmx</Template>
  <TotalTime>10223</TotalTime>
  <Words>595</Words>
  <Application>Microsoft Macintosh PowerPoint</Application>
  <PresentationFormat>画面に合わせる (4:3)</PresentationFormat>
  <Paragraphs>55</Paragraphs>
  <Slides>7</Slides>
  <Notes>0</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7</vt:i4>
      </vt:variant>
    </vt:vector>
  </HeadingPairs>
  <TitlesOfParts>
    <vt:vector size="11" baseType="lpstr">
      <vt:lpstr>Arial</vt:lpstr>
      <vt:lpstr>Calibri</vt:lpstr>
      <vt:lpstr>Candara</vt:lpstr>
      <vt:lpstr>オービット</vt:lpstr>
      <vt:lpstr>認知科学</vt:lpstr>
      <vt:lpstr>潜水艦撃沈ゲーム</vt:lpstr>
      <vt:lpstr>人 vs. 人でやってみよう</vt:lpstr>
      <vt:lpstr>ルールの定義（例）</vt:lpstr>
      <vt:lpstr>複数の候補からの選択</vt:lpstr>
      <vt:lpstr>あなたがやること</vt:lpstr>
      <vt:lpstr>来週（12/23）までの課題</vt:lpstr>
    </vt:vector>
  </TitlesOfParts>
  <Company>静岡大学</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認知科学</dc:title>
  <dc:creator>竹内 勇剛</dc:creator>
  <cp:lastModifiedBy>Takeuchi Yugo</cp:lastModifiedBy>
  <cp:revision>312</cp:revision>
  <cp:lastPrinted>2018-12-02T05:37:09Z</cp:lastPrinted>
  <dcterms:created xsi:type="dcterms:W3CDTF">2010-12-02T04:52:05Z</dcterms:created>
  <dcterms:modified xsi:type="dcterms:W3CDTF">2019-12-13T11:41:40Z</dcterms:modified>
</cp:coreProperties>
</file>